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03"/>
  </p:notesMasterIdLst>
  <p:handoutMasterIdLst>
    <p:handoutMasterId r:id="rId104"/>
  </p:handoutMasterIdLst>
  <p:sldIdLst>
    <p:sldId id="257" r:id="rId2"/>
    <p:sldId id="283" r:id="rId3"/>
    <p:sldId id="284" r:id="rId4"/>
    <p:sldId id="286" r:id="rId5"/>
    <p:sldId id="287" r:id="rId6"/>
    <p:sldId id="288" r:id="rId7"/>
    <p:sldId id="289" r:id="rId8"/>
    <p:sldId id="290" r:id="rId9"/>
    <p:sldId id="291" r:id="rId10"/>
    <p:sldId id="294" r:id="rId11"/>
    <p:sldId id="295" r:id="rId12"/>
    <p:sldId id="296" r:id="rId13"/>
    <p:sldId id="297" r:id="rId14"/>
    <p:sldId id="298" r:id="rId15"/>
    <p:sldId id="269" r:id="rId16"/>
    <p:sldId id="300" r:id="rId17"/>
    <p:sldId id="301" r:id="rId18"/>
    <p:sldId id="302" r:id="rId19"/>
    <p:sldId id="303" r:id="rId20"/>
    <p:sldId id="304" r:id="rId21"/>
    <p:sldId id="306"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400" r:id="rId35"/>
    <p:sldId id="401" r:id="rId36"/>
    <p:sldId id="319" r:id="rId37"/>
    <p:sldId id="320" r:id="rId38"/>
    <p:sldId id="321" r:id="rId39"/>
    <p:sldId id="322" r:id="rId40"/>
    <p:sldId id="323" r:id="rId41"/>
    <p:sldId id="324" r:id="rId42"/>
    <p:sldId id="325" r:id="rId43"/>
    <p:sldId id="326" r:id="rId44"/>
    <p:sldId id="327" r:id="rId45"/>
    <p:sldId id="328" r:id="rId46"/>
    <p:sldId id="329" r:id="rId47"/>
    <p:sldId id="330" r:id="rId48"/>
    <p:sldId id="331" r:id="rId49"/>
    <p:sldId id="332" r:id="rId50"/>
    <p:sldId id="333" r:id="rId51"/>
    <p:sldId id="334" r:id="rId52"/>
    <p:sldId id="335" r:id="rId53"/>
    <p:sldId id="336" r:id="rId54"/>
    <p:sldId id="337" r:id="rId55"/>
    <p:sldId id="338" r:id="rId56"/>
    <p:sldId id="339" r:id="rId57"/>
    <p:sldId id="340" r:id="rId58"/>
    <p:sldId id="355" r:id="rId59"/>
    <p:sldId id="357" r:id="rId60"/>
    <p:sldId id="358" r:id="rId61"/>
    <p:sldId id="359" r:id="rId62"/>
    <p:sldId id="360" r:id="rId63"/>
    <p:sldId id="361" r:id="rId64"/>
    <p:sldId id="362" r:id="rId65"/>
    <p:sldId id="363" r:id="rId66"/>
    <p:sldId id="364" r:id="rId67"/>
    <p:sldId id="365" r:id="rId68"/>
    <p:sldId id="366" r:id="rId69"/>
    <p:sldId id="367" r:id="rId70"/>
    <p:sldId id="368" r:id="rId71"/>
    <p:sldId id="369" r:id="rId72"/>
    <p:sldId id="370" r:id="rId73"/>
    <p:sldId id="371" r:id="rId74"/>
    <p:sldId id="372" r:id="rId75"/>
    <p:sldId id="373" r:id="rId76"/>
    <p:sldId id="374" r:id="rId77"/>
    <p:sldId id="375" r:id="rId78"/>
    <p:sldId id="376" r:id="rId79"/>
    <p:sldId id="377" r:id="rId80"/>
    <p:sldId id="378" r:id="rId81"/>
    <p:sldId id="379" r:id="rId82"/>
    <p:sldId id="380" r:id="rId83"/>
    <p:sldId id="381" r:id="rId84"/>
    <p:sldId id="382" r:id="rId85"/>
    <p:sldId id="383" r:id="rId86"/>
    <p:sldId id="384" r:id="rId87"/>
    <p:sldId id="385" r:id="rId88"/>
    <p:sldId id="386" r:id="rId89"/>
    <p:sldId id="387" r:id="rId90"/>
    <p:sldId id="388" r:id="rId91"/>
    <p:sldId id="389" r:id="rId92"/>
    <p:sldId id="390" r:id="rId93"/>
    <p:sldId id="391" r:id="rId94"/>
    <p:sldId id="392" r:id="rId95"/>
    <p:sldId id="393" r:id="rId96"/>
    <p:sldId id="394" r:id="rId97"/>
    <p:sldId id="395" r:id="rId98"/>
    <p:sldId id="396" r:id="rId99"/>
    <p:sldId id="397" r:id="rId100"/>
    <p:sldId id="398" r:id="rId101"/>
    <p:sldId id="260" r:id="rId10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276C"/>
    <a:srgbClr val="FFA300"/>
    <a:srgbClr val="2DB5B2"/>
    <a:srgbClr val="009999"/>
    <a:srgbClr val="30C1BE"/>
    <a:srgbClr val="33CCCC"/>
    <a:srgbClr val="990000"/>
    <a:srgbClr val="9D9D9D"/>
    <a:srgbClr val="660033"/>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24" autoAdjust="0"/>
  </p:normalViewPr>
  <p:slideViewPr>
    <p:cSldViewPr snapToGrid="0">
      <p:cViewPr varScale="1">
        <p:scale>
          <a:sx n="112" d="100"/>
          <a:sy n="112" d="100"/>
        </p:scale>
        <p:origin x="516" y="10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108"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microsoft.com/office/2016/11/relationships/changesInfo" Target="changesInfos/changesInfo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AUFRERE Nicolas" userId="d6a28a0d-8987-45b6-9e2d-d31bf6c020a0" providerId="ADAL" clId="{94B13256-7C2E-4584-81D8-CA12561F5E80}"/>
    <pc:docChg chg="modSld">
      <pc:chgData name="BEAUFRERE Nicolas" userId="d6a28a0d-8987-45b6-9e2d-d31bf6c020a0" providerId="ADAL" clId="{94B13256-7C2E-4584-81D8-CA12561F5E80}" dt="2024-03-13T18:34:07.761" v="0" actId="113"/>
      <pc:docMkLst>
        <pc:docMk/>
      </pc:docMkLst>
      <pc:sldChg chg="modSp mod">
        <pc:chgData name="BEAUFRERE Nicolas" userId="d6a28a0d-8987-45b6-9e2d-d31bf6c020a0" providerId="ADAL" clId="{94B13256-7C2E-4584-81D8-CA12561F5E80}" dt="2024-03-13T18:34:07.761" v="0" actId="113"/>
        <pc:sldMkLst>
          <pc:docMk/>
          <pc:sldMk cId="1662885602" sldId="328"/>
        </pc:sldMkLst>
        <pc:spChg chg="mod">
          <ac:chgData name="BEAUFRERE Nicolas" userId="d6a28a0d-8987-45b6-9e2d-d31bf6c020a0" providerId="ADAL" clId="{94B13256-7C2E-4584-81D8-CA12561F5E80}" dt="2024-03-13T18:34:07.761" v="0" actId="113"/>
          <ac:spMkLst>
            <pc:docMk/>
            <pc:sldMk cId="1662885602" sldId="328"/>
            <ac:spMk id="5" creationId="{35B0E159-B28B-9214-E85D-DD4A70180E37}"/>
          </ac:spMkLst>
        </pc:spChg>
      </pc:sldChg>
    </pc:docChg>
  </pc:docChgLst>
  <pc:docChgLst>
    <pc:chgData name="BEAUFRERE Nicolas" userId="d6a28a0d-8987-45b6-9e2d-d31bf6c020a0" providerId="ADAL" clId="{22D2C14D-F76A-41A5-BB74-FDC71B5742AF}"/>
    <pc:docChg chg="undo redo custSel addSld delSld modSld sldOrd">
      <pc:chgData name="BEAUFRERE Nicolas" userId="d6a28a0d-8987-45b6-9e2d-d31bf6c020a0" providerId="ADAL" clId="{22D2C14D-F76A-41A5-BB74-FDC71B5742AF}" dt="2023-11-08T17:01:34.596" v="2803" actId="729"/>
      <pc:docMkLst>
        <pc:docMk/>
      </pc:docMkLst>
      <pc:sldChg chg="modNotesTx">
        <pc:chgData name="BEAUFRERE Nicolas" userId="d6a28a0d-8987-45b6-9e2d-d31bf6c020a0" providerId="ADAL" clId="{22D2C14D-F76A-41A5-BB74-FDC71B5742AF}" dt="2023-11-06T13:04:06.194" v="190"/>
        <pc:sldMkLst>
          <pc:docMk/>
          <pc:sldMk cId="4012524607" sldId="257"/>
        </pc:sldMkLst>
      </pc:sldChg>
      <pc:sldChg chg="del">
        <pc:chgData name="BEAUFRERE Nicolas" userId="d6a28a0d-8987-45b6-9e2d-d31bf6c020a0" providerId="ADAL" clId="{22D2C14D-F76A-41A5-BB74-FDC71B5742AF}" dt="2023-11-06T21:22:26.121" v="1127" actId="2696"/>
        <pc:sldMkLst>
          <pc:docMk/>
          <pc:sldMk cId="3247549310" sldId="267"/>
        </pc:sldMkLst>
      </pc:sldChg>
      <pc:sldChg chg="modSp mod ord">
        <pc:chgData name="BEAUFRERE Nicolas" userId="d6a28a0d-8987-45b6-9e2d-d31bf6c020a0" providerId="ADAL" clId="{22D2C14D-F76A-41A5-BB74-FDC71B5742AF}" dt="2023-11-06T13:08:54.428" v="207"/>
        <pc:sldMkLst>
          <pc:docMk/>
          <pc:sldMk cId="1380481673" sldId="269"/>
        </pc:sldMkLst>
        <pc:spChg chg="mod">
          <ac:chgData name="BEAUFRERE Nicolas" userId="d6a28a0d-8987-45b6-9e2d-d31bf6c020a0" providerId="ADAL" clId="{22D2C14D-F76A-41A5-BB74-FDC71B5742AF}" dt="2023-11-06T13:08:54.428" v="207"/>
          <ac:spMkLst>
            <pc:docMk/>
            <pc:sldMk cId="1380481673" sldId="269"/>
            <ac:spMk id="2" creationId="{00000000-0000-0000-0000-000000000000}"/>
          </ac:spMkLst>
        </pc:spChg>
      </pc:sldChg>
      <pc:sldChg chg="new del">
        <pc:chgData name="BEAUFRERE Nicolas" userId="d6a28a0d-8987-45b6-9e2d-d31bf6c020a0" providerId="ADAL" clId="{22D2C14D-F76A-41A5-BB74-FDC71B5742AF}" dt="2023-11-06T11:00:01.608" v="2" actId="680"/>
        <pc:sldMkLst>
          <pc:docMk/>
          <pc:sldMk cId="1787186820" sldId="270"/>
        </pc:sldMkLst>
      </pc:sldChg>
      <pc:sldChg chg="add del ord">
        <pc:chgData name="BEAUFRERE Nicolas" userId="d6a28a0d-8987-45b6-9e2d-d31bf6c020a0" providerId="ADAL" clId="{22D2C14D-F76A-41A5-BB74-FDC71B5742AF}" dt="2023-11-06T11:01:16.222" v="27" actId="47"/>
        <pc:sldMkLst>
          <pc:docMk/>
          <pc:sldMk cId="604378245" sldId="277"/>
        </pc:sldMkLst>
      </pc:sldChg>
      <pc:sldChg chg="add del ord">
        <pc:chgData name="BEAUFRERE Nicolas" userId="d6a28a0d-8987-45b6-9e2d-d31bf6c020a0" providerId="ADAL" clId="{22D2C14D-F76A-41A5-BB74-FDC71B5742AF}" dt="2023-11-06T11:01:16.222" v="27" actId="47"/>
        <pc:sldMkLst>
          <pc:docMk/>
          <pc:sldMk cId="2370091611" sldId="279"/>
        </pc:sldMkLst>
      </pc:sldChg>
      <pc:sldChg chg="add del ord">
        <pc:chgData name="BEAUFRERE Nicolas" userId="d6a28a0d-8987-45b6-9e2d-d31bf6c020a0" providerId="ADAL" clId="{22D2C14D-F76A-41A5-BB74-FDC71B5742AF}" dt="2023-11-06T11:01:16.222" v="27" actId="47"/>
        <pc:sldMkLst>
          <pc:docMk/>
          <pc:sldMk cId="47735754" sldId="280"/>
        </pc:sldMkLst>
      </pc:sldChg>
      <pc:sldChg chg="add del ord">
        <pc:chgData name="BEAUFRERE Nicolas" userId="d6a28a0d-8987-45b6-9e2d-d31bf6c020a0" providerId="ADAL" clId="{22D2C14D-F76A-41A5-BB74-FDC71B5742AF}" dt="2023-11-06T11:01:16.222" v="27" actId="47"/>
        <pc:sldMkLst>
          <pc:docMk/>
          <pc:sldMk cId="3248102209" sldId="281"/>
        </pc:sldMkLst>
      </pc:sldChg>
      <pc:sldChg chg="add del ord">
        <pc:chgData name="BEAUFRERE Nicolas" userId="d6a28a0d-8987-45b6-9e2d-d31bf6c020a0" providerId="ADAL" clId="{22D2C14D-F76A-41A5-BB74-FDC71B5742AF}" dt="2023-11-06T11:01:16.222" v="27" actId="47"/>
        <pc:sldMkLst>
          <pc:docMk/>
          <pc:sldMk cId="973025143" sldId="282"/>
        </pc:sldMkLst>
      </pc:sldChg>
      <pc:sldChg chg="addSp delSp modSp add del mod ord modNotesTx">
        <pc:chgData name="BEAUFRERE Nicolas" userId="d6a28a0d-8987-45b6-9e2d-d31bf6c020a0" providerId="ADAL" clId="{22D2C14D-F76A-41A5-BB74-FDC71B5742AF}" dt="2023-11-06T13:04:15.175" v="191"/>
        <pc:sldMkLst>
          <pc:docMk/>
          <pc:sldMk cId="1563695287" sldId="283"/>
        </pc:sldMkLst>
        <pc:spChg chg="mod">
          <ac:chgData name="BEAUFRERE Nicolas" userId="d6a28a0d-8987-45b6-9e2d-d31bf6c020a0" providerId="ADAL" clId="{22D2C14D-F76A-41A5-BB74-FDC71B5742AF}" dt="2023-11-06T11:00:17.099" v="8"/>
          <ac:spMkLst>
            <pc:docMk/>
            <pc:sldMk cId="1563695287" sldId="283"/>
            <ac:spMk id="3" creationId="{F77FC881-3447-4CD2-BB84-C86774B2646E}"/>
          </ac:spMkLst>
        </pc:spChg>
        <pc:spChg chg="mod">
          <ac:chgData name="BEAUFRERE Nicolas" userId="d6a28a0d-8987-45b6-9e2d-d31bf6c020a0" providerId="ADAL" clId="{22D2C14D-F76A-41A5-BB74-FDC71B5742AF}" dt="2023-11-06T11:00:41.917" v="17" actId="14100"/>
          <ac:spMkLst>
            <pc:docMk/>
            <pc:sldMk cId="1563695287" sldId="283"/>
            <ac:spMk id="4" creationId="{5F9B9285-D1C3-4672-B92E-C94BA2FAD3B0}"/>
          </ac:spMkLst>
        </pc:spChg>
        <pc:spChg chg="add del mod">
          <ac:chgData name="BEAUFRERE Nicolas" userId="d6a28a0d-8987-45b6-9e2d-d31bf6c020a0" providerId="ADAL" clId="{22D2C14D-F76A-41A5-BB74-FDC71B5742AF}" dt="2023-11-06T11:01:06.627" v="26"/>
          <ac:spMkLst>
            <pc:docMk/>
            <pc:sldMk cId="1563695287" sldId="283"/>
            <ac:spMk id="5" creationId="{35B0E159-B28B-9214-E85D-DD4A70180E37}"/>
          </ac:spMkLst>
        </pc:spChg>
        <pc:spChg chg="add del mod">
          <ac:chgData name="BEAUFRERE Nicolas" userId="d6a28a0d-8987-45b6-9e2d-d31bf6c020a0" providerId="ADAL" clId="{22D2C14D-F76A-41A5-BB74-FDC71B5742AF}" dt="2023-11-06T11:00:54.163" v="21"/>
          <ac:spMkLst>
            <pc:docMk/>
            <pc:sldMk cId="1563695287" sldId="283"/>
            <ac:spMk id="6" creationId="{71DC928D-A3AC-0289-CADC-19B8E5E7B7C7}"/>
          </ac:spMkLst>
        </pc:spChg>
      </pc:sldChg>
      <pc:sldChg chg="modSp add mod modNotesTx">
        <pc:chgData name="BEAUFRERE Nicolas" userId="d6a28a0d-8987-45b6-9e2d-d31bf6c020a0" providerId="ADAL" clId="{22D2C14D-F76A-41A5-BB74-FDC71B5742AF}" dt="2023-11-06T13:04:23.512" v="192"/>
        <pc:sldMkLst>
          <pc:docMk/>
          <pc:sldMk cId="1243334482" sldId="284"/>
        </pc:sldMkLst>
        <pc:spChg chg="mod">
          <ac:chgData name="BEAUFRERE Nicolas" userId="d6a28a0d-8987-45b6-9e2d-d31bf6c020a0" providerId="ADAL" clId="{22D2C14D-F76A-41A5-BB74-FDC71B5742AF}" dt="2023-11-06T11:01:30.075" v="31"/>
          <ac:spMkLst>
            <pc:docMk/>
            <pc:sldMk cId="1243334482" sldId="284"/>
            <ac:spMk id="3" creationId="{F77FC881-3447-4CD2-BB84-C86774B2646E}"/>
          </ac:spMkLst>
        </pc:spChg>
        <pc:spChg chg="mod">
          <ac:chgData name="BEAUFRERE Nicolas" userId="d6a28a0d-8987-45b6-9e2d-d31bf6c020a0" providerId="ADAL" clId="{22D2C14D-F76A-41A5-BB74-FDC71B5742AF}" dt="2023-11-06T11:01:38.105" v="34"/>
          <ac:spMkLst>
            <pc:docMk/>
            <pc:sldMk cId="1243334482" sldId="284"/>
            <ac:spMk id="4" creationId="{5F9B9285-D1C3-4672-B92E-C94BA2FAD3B0}"/>
          </ac:spMkLst>
        </pc:spChg>
        <pc:spChg chg="mod">
          <ac:chgData name="BEAUFRERE Nicolas" userId="d6a28a0d-8987-45b6-9e2d-d31bf6c020a0" providerId="ADAL" clId="{22D2C14D-F76A-41A5-BB74-FDC71B5742AF}" dt="2023-11-06T11:01:47.678" v="37"/>
          <ac:spMkLst>
            <pc:docMk/>
            <pc:sldMk cId="1243334482" sldId="284"/>
            <ac:spMk id="5" creationId="{35B0E159-B28B-9214-E85D-DD4A70180E37}"/>
          </ac:spMkLst>
        </pc:spChg>
      </pc:sldChg>
      <pc:sldChg chg="add del ord">
        <pc:chgData name="BEAUFRERE Nicolas" userId="d6a28a0d-8987-45b6-9e2d-d31bf6c020a0" providerId="ADAL" clId="{22D2C14D-F76A-41A5-BB74-FDC71B5742AF}" dt="2023-11-06T11:01:16.222" v="27" actId="47"/>
        <pc:sldMkLst>
          <pc:docMk/>
          <pc:sldMk cId="3099327410" sldId="284"/>
        </pc:sldMkLst>
      </pc:sldChg>
      <pc:sldChg chg="add del ord">
        <pc:chgData name="BEAUFRERE Nicolas" userId="d6a28a0d-8987-45b6-9e2d-d31bf6c020a0" providerId="ADAL" clId="{22D2C14D-F76A-41A5-BB74-FDC71B5742AF}" dt="2023-11-06T11:01:16.222" v="27" actId="47"/>
        <pc:sldMkLst>
          <pc:docMk/>
          <pc:sldMk cId="29396302" sldId="285"/>
        </pc:sldMkLst>
      </pc:sldChg>
      <pc:sldChg chg="add del">
        <pc:chgData name="BEAUFRERE Nicolas" userId="d6a28a0d-8987-45b6-9e2d-d31bf6c020a0" providerId="ADAL" clId="{22D2C14D-F76A-41A5-BB74-FDC71B5742AF}" dt="2023-11-06T13:04:35.214" v="193" actId="2696"/>
        <pc:sldMkLst>
          <pc:docMk/>
          <pc:sldMk cId="2522859212" sldId="285"/>
        </pc:sldMkLst>
      </pc:sldChg>
      <pc:sldChg chg="modSp add mod modNotesTx">
        <pc:chgData name="BEAUFRERE Nicolas" userId="d6a28a0d-8987-45b6-9e2d-d31bf6c020a0" providerId="ADAL" clId="{22D2C14D-F76A-41A5-BB74-FDC71B5742AF}" dt="2023-11-06T13:04:38.023" v="194"/>
        <pc:sldMkLst>
          <pc:docMk/>
          <pc:sldMk cId="1423911702" sldId="286"/>
        </pc:sldMkLst>
        <pc:spChg chg="mod">
          <ac:chgData name="BEAUFRERE Nicolas" userId="d6a28a0d-8987-45b6-9e2d-d31bf6c020a0" providerId="ADAL" clId="{22D2C14D-F76A-41A5-BB74-FDC71B5742AF}" dt="2023-11-06T12:44:17.570" v="41" actId="20577"/>
          <ac:spMkLst>
            <pc:docMk/>
            <pc:sldMk cId="1423911702" sldId="286"/>
            <ac:spMk id="3" creationId="{F77FC881-3447-4CD2-BB84-C86774B2646E}"/>
          </ac:spMkLst>
        </pc:spChg>
        <pc:spChg chg="mod">
          <ac:chgData name="BEAUFRERE Nicolas" userId="d6a28a0d-8987-45b6-9e2d-d31bf6c020a0" providerId="ADAL" clId="{22D2C14D-F76A-41A5-BB74-FDC71B5742AF}" dt="2023-11-06T12:44:31.801" v="44"/>
          <ac:spMkLst>
            <pc:docMk/>
            <pc:sldMk cId="1423911702" sldId="286"/>
            <ac:spMk id="4" creationId="{5F9B9285-D1C3-4672-B92E-C94BA2FAD3B0}"/>
          </ac:spMkLst>
        </pc:spChg>
        <pc:spChg chg="mod">
          <ac:chgData name="BEAUFRERE Nicolas" userId="d6a28a0d-8987-45b6-9e2d-d31bf6c020a0" providerId="ADAL" clId="{22D2C14D-F76A-41A5-BB74-FDC71B5742AF}" dt="2023-11-06T12:44:39.956" v="47"/>
          <ac:spMkLst>
            <pc:docMk/>
            <pc:sldMk cId="1423911702" sldId="286"/>
            <ac:spMk id="5" creationId="{35B0E159-B28B-9214-E85D-DD4A70180E37}"/>
          </ac:spMkLst>
        </pc:spChg>
      </pc:sldChg>
      <pc:sldChg chg="add del ord">
        <pc:chgData name="BEAUFRERE Nicolas" userId="d6a28a0d-8987-45b6-9e2d-d31bf6c020a0" providerId="ADAL" clId="{22D2C14D-F76A-41A5-BB74-FDC71B5742AF}" dt="2023-11-06T11:01:16.222" v="27" actId="47"/>
        <pc:sldMkLst>
          <pc:docMk/>
          <pc:sldMk cId="4209347384" sldId="286"/>
        </pc:sldMkLst>
      </pc:sldChg>
      <pc:sldChg chg="add del ord">
        <pc:chgData name="BEAUFRERE Nicolas" userId="d6a28a0d-8987-45b6-9e2d-d31bf6c020a0" providerId="ADAL" clId="{22D2C14D-F76A-41A5-BB74-FDC71B5742AF}" dt="2023-11-06T11:01:16.222" v="27" actId="47"/>
        <pc:sldMkLst>
          <pc:docMk/>
          <pc:sldMk cId="1802974911" sldId="287"/>
        </pc:sldMkLst>
      </pc:sldChg>
      <pc:sldChg chg="modSp add mod modNotesTx">
        <pc:chgData name="BEAUFRERE Nicolas" userId="d6a28a0d-8987-45b6-9e2d-d31bf6c020a0" providerId="ADAL" clId="{22D2C14D-F76A-41A5-BB74-FDC71B5742AF}" dt="2023-11-06T13:04:48.075" v="195"/>
        <pc:sldMkLst>
          <pc:docMk/>
          <pc:sldMk cId="3756098009" sldId="287"/>
        </pc:sldMkLst>
        <pc:spChg chg="mod">
          <ac:chgData name="BEAUFRERE Nicolas" userId="d6a28a0d-8987-45b6-9e2d-d31bf6c020a0" providerId="ADAL" clId="{22D2C14D-F76A-41A5-BB74-FDC71B5742AF}" dt="2023-11-06T12:44:46.825" v="50" actId="20577"/>
          <ac:spMkLst>
            <pc:docMk/>
            <pc:sldMk cId="3756098009" sldId="287"/>
            <ac:spMk id="3" creationId="{F77FC881-3447-4CD2-BB84-C86774B2646E}"/>
          </ac:spMkLst>
        </pc:spChg>
        <pc:spChg chg="mod">
          <ac:chgData name="BEAUFRERE Nicolas" userId="d6a28a0d-8987-45b6-9e2d-d31bf6c020a0" providerId="ADAL" clId="{22D2C14D-F76A-41A5-BB74-FDC71B5742AF}" dt="2023-11-06T12:44:55.660" v="53"/>
          <ac:spMkLst>
            <pc:docMk/>
            <pc:sldMk cId="3756098009" sldId="287"/>
            <ac:spMk id="4" creationId="{5F9B9285-D1C3-4672-B92E-C94BA2FAD3B0}"/>
          </ac:spMkLst>
        </pc:spChg>
        <pc:spChg chg="mod">
          <ac:chgData name="BEAUFRERE Nicolas" userId="d6a28a0d-8987-45b6-9e2d-d31bf6c020a0" providerId="ADAL" clId="{22D2C14D-F76A-41A5-BB74-FDC71B5742AF}" dt="2023-11-06T12:45:04.213" v="56"/>
          <ac:spMkLst>
            <pc:docMk/>
            <pc:sldMk cId="3756098009" sldId="287"/>
            <ac:spMk id="5" creationId="{35B0E159-B28B-9214-E85D-DD4A70180E37}"/>
          </ac:spMkLst>
        </pc:spChg>
      </pc:sldChg>
      <pc:sldChg chg="modSp add mod modNotesTx">
        <pc:chgData name="BEAUFRERE Nicolas" userId="d6a28a0d-8987-45b6-9e2d-d31bf6c020a0" providerId="ADAL" clId="{22D2C14D-F76A-41A5-BB74-FDC71B5742AF}" dt="2023-11-06T13:04:58.622" v="196"/>
        <pc:sldMkLst>
          <pc:docMk/>
          <pc:sldMk cId="1297349733" sldId="288"/>
        </pc:sldMkLst>
        <pc:spChg chg="mod">
          <ac:chgData name="BEAUFRERE Nicolas" userId="d6a28a0d-8987-45b6-9e2d-d31bf6c020a0" providerId="ADAL" clId="{22D2C14D-F76A-41A5-BB74-FDC71B5742AF}" dt="2023-11-06T12:45:25.039" v="61" actId="14100"/>
          <ac:spMkLst>
            <pc:docMk/>
            <pc:sldMk cId="1297349733" sldId="288"/>
            <ac:spMk id="3" creationId="{F77FC881-3447-4CD2-BB84-C86774B2646E}"/>
          </ac:spMkLst>
        </pc:spChg>
        <pc:spChg chg="mod">
          <ac:chgData name="BEAUFRERE Nicolas" userId="d6a28a0d-8987-45b6-9e2d-d31bf6c020a0" providerId="ADAL" clId="{22D2C14D-F76A-41A5-BB74-FDC71B5742AF}" dt="2023-11-06T12:45:43.671" v="66"/>
          <ac:spMkLst>
            <pc:docMk/>
            <pc:sldMk cId="1297349733" sldId="288"/>
            <ac:spMk id="4" creationId="{5F9B9285-D1C3-4672-B92E-C94BA2FAD3B0}"/>
          </ac:spMkLst>
        </pc:spChg>
        <pc:spChg chg="mod">
          <ac:chgData name="BEAUFRERE Nicolas" userId="d6a28a0d-8987-45b6-9e2d-d31bf6c020a0" providerId="ADAL" clId="{22D2C14D-F76A-41A5-BB74-FDC71B5742AF}" dt="2023-11-06T12:45:54.323" v="69"/>
          <ac:spMkLst>
            <pc:docMk/>
            <pc:sldMk cId="1297349733" sldId="288"/>
            <ac:spMk id="5" creationId="{35B0E159-B28B-9214-E85D-DD4A70180E37}"/>
          </ac:spMkLst>
        </pc:spChg>
      </pc:sldChg>
      <pc:sldChg chg="add del ord">
        <pc:chgData name="BEAUFRERE Nicolas" userId="d6a28a0d-8987-45b6-9e2d-d31bf6c020a0" providerId="ADAL" clId="{22D2C14D-F76A-41A5-BB74-FDC71B5742AF}" dt="2023-11-06T11:01:16.222" v="27" actId="47"/>
        <pc:sldMkLst>
          <pc:docMk/>
          <pc:sldMk cId="3060928682" sldId="288"/>
        </pc:sldMkLst>
      </pc:sldChg>
      <pc:sldChg chg="modSp add mod ord modNotesTx">
        <pc:chgData name="BEAUFRERE Nicolas" userId="d6a28a0d-8987-45b6-9e2d-d31bf6c020a0" providerId="ADAL" clId="{22D2C14D-F76A-41A5-BB74-FDC71B5742AF}" dt="2023-11-06T13:05:10.494" v="197"/>
        <pc:sldMkLst>
          <pc:docMk/>
          <pc:sldMk cId="2162724315" sldId="289"/>
        </pc:sldMkLst>
        <pc:spChg chg="mod">
          <ac:chgData name="BEAUFRERE Nicolas" userId="d6a28a0d-8987-45b6-9e2d-d31bf6c020a0" providerId="ADAL" clId="{22D2C14D-F76A-41A5-BB74-FDC71B5742AF}" dt="2023-11-06T12:46:25.686" v="77"/>
          <ac:spMkLst>
            <pc:docMk/>
            <pc:sldMk cId="2162724315" sldId="289"/>
            <ac:spMk id="3" creationId="{F77FC881-3447-4CD2-BB84-C86774B2646E}"/>
          </ac:spMkLst>
        </pc:spChg>
        <pc:spChg chg="mod">
          <ac:chgData name="BEAUFRERE Nicolas" userId="d6a28a0d-8987-45b6-9e2d-d31bf6c020a0" providerId="ADAL" clId="{22D2C14D-F76A-41A5-BB74-FDC71B5742AF}" dt="2023-11-06T12:46:34.153" v="80"/>
          <ac:spMkLst>
            <pc:docMk/>
            <pc:sldMk cId="2162724315" sldId="289"/>
            <ac:spMk id="4" creationId="{5F9B9285-D1C3-4672-B92E-C94BA2FAD3B0}"/>
          </ac:spMkLst>
        </pc:spChg>
        <pc:spChg chg="mod">
          <ac:chgData name="BEAUFRERE Nicolas" userId="d6a28a0d-8987-45b6-9e2d-d31bf6c020a0" providerId="ADAL" clId="{22D2C14D-F76A-41A5-BB74-FDC71B5742AF}" dt="2023-11-06T12:46:43.148" v="83"/>
          <ac:spMkLst>
            <pc:docMk/>
            <pc:sldMk cId="2162724315" sldId="289"/>
            <ac:spMk id="5" creationId="{35B0E159-B28B-9214-E85D-DD4A70180E37}"/>
          </ac:spMkLst>
        </pc:spChg>
      </pc:sldChg>
      <pc:sldChg chg="add del ord">
        <pc:chgData name="BEAUFRERE Nicolas" userId="d6a28a0d-8987-45b6-9e2d-d31bf6c020a0" providerId="ADAL" clId="{22D2C14D-F76A-41A5-BB74-FDC71B5742AF}" dt="2023-11-06T11:01:16.222" v="27" actId="47"/>
        <pc:sldMkLst>
          <pc:docMk/>
          <pc:sldMk cId="3761364863" sldId="289"/>
        </pc:sldMkLst>
      </pc:sldChg>
      <pc:sldChg chg="modSp add mod modNotesTx">
        <pc:chgData name="BEAUFRERE Nicolas" userId="d6a28a0d-8987-45b6-9e2d-d31bf6c020a0" providerId="ADAL" clId="{22D2C14D-F76A-41A5-BB74-FDC71B5742AF}" dt="2023-11-06T13:07:12.659" v="198"/>
        <pc:sldMkLst>
          <pc:docMk/>
          <pc:sldMk cId="34617168" sldId="290"/>
        </pc:sldMkLst>
        <pc:spChg chg="mod">
          <ac:chgData name="BEAUFRERE Nicolas" userId="d6a28a0d-8987-45b6-9e2d-d31bf6c020a0" providerId="ADAL" clId="{22D2C14D-F76A-41A5-BB74-FDC71B5742AF}" dt="2023-11-06T12:46:58.851" v="87"/>
          <ac:spMkLst>
            <pc:docMk/>
            <pc:sldMk cId="34617168" sldId="290"/>
            <ac:spMk id="3" creationId="{F77FC881-3447-4CD2-BB84-C86774B2646E}"/>
          </ac:spMkLst>
        </pc:spChg>
        <pc:spChg chg="mod">
          <ac:chgData name="BEAUFRERE Nicolas" userId="d6a28a0d-8987-45b6-9e2d-d31bf6c020a0" providerId="ADAL" clId="{22D2C14D-F76A-41A5-BB74-FDC71B5742AF}" dt="2023-11-06T12:47:07.980" v="90"/>
          <ac:spMkLst>
            <pc:docMk/>
            <pc:sldMk cId="34617168" sldId="290"/>
            <ac:spMk id="4" creationId="{5F9B9285-D1C3-4672-B92E-C94BA2FAD3B0}"/>
          </ac:spMkLst>
        </pc:spChg>
        <pc:spChg chg="mod">
          <ac:chgData name="BEAUFRERE Nicolas" userId="d6a28a0d-8987-45b6-9e2d-d31bf6c020a0" providerId="ADAL" clId="{22D2C14D-F76A-41A5-BB74-FDC71B5742AF}" dt="2023-11-06T12:47:16.581" v="93"/>
          <ac:spMkLst>
            <pc:docMk/>
            <pc:sldMk cId="34617168" sldId="290"/>
            <ac:spMk id="5" creationId="{35B0E159-B28B-9214-E85D-DD4A70180E37}"/>
          </ac:spMkLst>
        </pc:spChg>
      </pc:sldChg>
      <pc:sldChg chg="add del ord">
        <pc:chgData name="BEAUFRERE Nicolas" userId="d6a28a0d-8987-45b6-9e2d-d31bf6c020a0" providerId="ADAL" clId="{22D2C14D-F76A-41A5-BB74-FDC71B5742AF}" dt="2023-11-06T11:01:16.222" v="27" actId="47"/>
        <pc:sldMkLst>
          <pc:docMk/>
          <pc:sldMk cId="3995677981" sldId="290"/>
        </pc:sldMkLst>
      </pc:sldChg>
      <pc:sldChg chg="modSp add mod modNotesTx">
        <pc:chgData name="BEAUFRERE Nicolas" userId="d6a28a0d-8987-45b6-9e2d-d31bf6c020a0" providerId="ADAL" clId="{22D2C14D-F76A-41A5-BB74-FDC71B5742AF}" dt="2023-11-06T13:07:22.462" v="199"/>
        <pc:sldMkLst>
          <pc:docMk/>
          <pc:sldMk cId="2710670483" sldId="291"/>
        </pc:sldMkLst>
        <pc:spChg chg="mod">
          <ac:chgData name="BEAUFRERE Nicolas" userId="d6a28a0d-8987-45b6-9e2d-d31bf6c020a0" providerId="ADAL" clId="{22D2C14D-F76A-41A5-BB74-FDC71B5742AF}" dt="2023-11-06T12:48:04.533" v="109" actId="14100"/>
          <ac:spMkLst>
            <pc:docMk/>
            <pc:sldMk cId="2710670483" sldId="291"/>
            <ac:spMk id="3" creationId="{F77FC881-3447-4CD2-BB84-C86774B2646E}"/>
          </ac:spMkLst>
        </pc:spChg>
        <pc:spChg chg="mod">
          <ac:chgData name="BEAUFRERE Nicolas" userId="d6a28a0d-8987-45b6-9e2d-d31bf6c020a0" providerId="ADAL" clId="{22D2C14D-F76A-41A5-BB74-FDC71B5742AF}" dt="2023-11-06T12:48:12.990" v="112"/>
          <ac:spMkLst>
            <pc:docMk/>
            <pc:sldMk cId="2710670483" sldId="291"/>
            <ac:spMk id="4" creationId="{5F9B9285-D1C3-4672-B92E-C94BA2FAD3B0}"/>
          </ac:spMkLst>
        </pc:spChg>
        <pc:spChg chg="mod">
          <ac:chgData name="BEAUFRERE Nicolas" userId="d6a28a0d-8987-45b6-9e2d-d31bf6c020a0" providerId="ADAL" clId="{22D2C14D-F76A-41A5-BB74-FDC71B5742AF}" dt="2023-11-06T12:48:21.932" v="115"/>
          <ac:spMkLst>
            <pc:docMk/>
            <pc:sldMk cId="2710670483" sldId="291"/>
            <ac:spMk id="5" creationId="{35B0E159-B28B-9214-E85D-DD4A70180E37}"/>
          </ac:spMkLst>
        </pc:spChg>
      </pc:sldChg>
      <pc:sldChg chg="add del ord">
        <pc:chgData name="BEAUFRERE Nicolas" userId="d6a28a0d-8987-45b6-9e2d-d31bf6c020a0" providerId="ADAL" clId="{22D2C14D-F76A-41A5-BB74-FDC71B5742AF}" dt="2023-11-06T11:01:16.222" v="27" actId="47"/>
        <pc:sldMkLst>
          <pc:docMk/>
          <pc:sldMk cId="3472525783" sldId="291"/>
        </pc:sldMkLst>
      </pc:sldChg>
      <pc:sldChg chg="add del">
        <pc:chgData name="BEAUFRERE Nicolas" userId="d6a28a0d-8987-45b6-9e2d-d31bf6c020a0" providerId="ADAL" clId="{22D2C14D-F76A-41A5-BB74-FDC71B5742AF}" dt="2023-11-06T13:07:30.205" v="200" actId="2696"/>
        <pc:sldMkLst>
          <pc:docMk/>
          <pc:sldMk cId="2255325502" sldId="292"/>
        </pc:sldMkLst>
      </pc:sldChg>
      <pc:sldChg chg="add del ord">
        <pc:chgData name="BEAUFRERE Nicolas" userId="d6a28a0d-8987-45b6-9e2d-d31bf6c020a0" providerId="ADAL" clId="{22D2C14D-F76A-41A5-BB74-FDC71B5742AF}" dt="2023-11-06T11:01:16.222" v="27" actId="47"/>
        <pc:sldMkLst>
          <pc:docMk/>
          <pc:sldMk cId="2288462469" sldId="292"/>
        </pc:sldMkLst>
      </pc:sldChg>
      <pc:sldChg chg="modSp add del mod ord">
        <pc:chgData name="BEAUFRERE Nicolas" userId="d6a28a0d-8987-45b6-9e2d-d31bf6c020a0" providerId="ADAL" clId="{22D2C14D-F76A-41A5-BB74-FDC71B5742AF}" dt="2023-11-06T12:47:57.937" v="105" actId="47"/>
        <pc:sldMkLst>
          <pc:docMk/>
          <pc:sldMk cId="3263758652" sldId="292"/>
        </pc:sldMkLst>
        <pc:spChg chg="mod">
          <ac:chgData name="BEAUFRERE Nicolas" userId="d6a28a0d-8987-45b6-9e2d-d31bf6c020a0" providerId="ADAL" clId="{22D2C14D-F76A-41A5-BB74-FDC71B5742AF}" dt="2023-11-06T12:47:48.359" v="104"/>
          <ac:spMkLst>
            <pc:docMk/>
            <pc:sldMk cId="3263758652" sldId="292"/>
            <ac:spMk id="3" creationId="{F77FC881-3447-4CD2-BB84-C86774B2646E}"/>
          </ac:spMkLst>
        </pc:spChg>
      </pc:sldChg>
      <pc:sldChg chg="add del ord">
        <pc:chgData name="BEAUFRERE Nicolas" userId="d6a28a0d-8987-45b6-9e2d-d31bf6c020a0" providerId="ADAL" clId="{22D2C14D-F76A-41A5-BB74-FDC71B5742AF}" dt="2023-11-06T11:01:16.222" v="27" actId="47"/>
        <pc:sldMkLst>
          <pc:docMk/>
          <pc:sldMk cId="760907526" sldId="293"/>
        </pc:sldMkLst>
      </pc:sldChg>
      <pc:sldChg chg="modSp add del mod">
        <pc:chgData name="BEAUFRERE Nicolas" userId="d6a28a0d-8987-45b6-9e2d-d31bf6c020a0" providerId="ADAL" clId="{22D2C14D-F76A-41A5-BB74-FDC71B5742AF}" dt="2023-11-06T12:51:34.738" v="136" actId="47"/>
        <pc:sldMkLst>
          <pc:docMk/>
          <pc:sldMk cId="1093000238" sldId="293"/>
        </pc:sldMkLst>
        <pc:spChg chg="mod">
          <ac:chgData name="BEAUFRERE Nicolas" userId="d6a28a0d-8987-45b6-9e2d-d31bf6c020a0" providerId="ADAL" clId="{22D2C14D-F76A-41A5-BB74-FDC71B5742AF}" dt="2023-11-06T12:50:18.755" v="121" actId="14100"/>
          <ac:spMkLst>
            <pc:docMk/>
            <pc:sldMk cId="1093000238" sldId="293"/>
            <ac:spMk id="3" creationId="{F77FC881-3447-4CD2-BB84-C86774B2646E}"/>
          </ac:spMkLst>
        </pc:spChg>
        <pc:spChg chg="mod">
          <ac:chgData name="BEAUFRERE Nicolas" userId="d6a28a0d-8987-45b6-9e2d-d31bf6c020a0" providerId="ADAL" clId="{22D2C14D-F76A-41A5-BB74-FDC71B5742AF}" dt="2023-11-06T12:50:27.549" v="124"/>
          <ac:spMkLst>
            <pc:docMk/>
            <pc:sldMk cId="1093000238" sldId="293"/>
            <ac:spMk id="4" creationId="{5F9B9285-D1C3-4672-B92E-C94BA2FAD3B0}"/>
          </ac:spMkLst>
        </pc:spChg>
        <pc:spChg chg="mod">
          <ac:chgData name="BEAUFRERE Nicolas" userId="d6a28a0d-8987-45b6-9e2d-d31bf6c020a0" providerId="ADAL" clId="{22D2C14D-F76A-41A5-BB74-FDC71B5742AF}" dt="2023-11-06T12:50:38.267" v="129"/>
          <ac:spMkLst>
            <pc:docMk/>
            <pc:sldMk cId="1093000238" sldId="293"/>
            <ac:spMk id="5" creationId="{35B0E159-B28B-9214-E85D-DD4A70180E37}"/>
          </ac:spMkLst>
        </pc:spChg>
      </pc:sldChg>
      <pc:sldChg chg="modSp add mod ord modNotesTx">
        <pc:chgData name="BEAUFRERE Nicolas" userId="d6a28a0d-8987-45b6-9e2d-d31bf6c020a0" providerId="ADAL" clId="{22D2C14D-F76A-41A5-BB74-FDC71B5742AF}" dt="2023-11-06T13:07:46.628" v="201"/>
        <pc:sldMkLst>
          <pc:docMk/>
          <pc:sldMk cId="834002853" sldId="294"/>
        </pc:sldMkLst>
        <pc:spChg chg="mod">
          <ac:chgData name="BEAUFRERE Nicolas" userId="d6a28a0d-8987-45b6-9e2d-d31bf6c020a0" providerId="ADAL" clId="{22D2C14D-F76A-41A5-BB74-FDC71B5742AF}" dt="2023-11-06T12:51:20.024" v="133"/>
          <ac:spMkLst>
            <pc:docMk/>
            <pc:sldMk cId="834002853" sldId="294"/>
            <ac:spMk id="3" creationId="{F77FC881-3447-4CD2-BB84-C86774B2646E}"/>
          </ac:spMkLst>
        </pc:spChg>
        <pc:spChg chg="mod">
          <ac:chgData name="BEAUFRERE Nicolas" userId="d6a28a0d-8987-45b6-9e2d-d31bf6c020a0" providerId="ADAL" clId="{22D2C14D-F76A-41A5-BB74-FDC71B5742AF}" dt="2023-11-06T12:51:26.075" v="134"/>
          <ac:spMkLst>
            <pc:docMk/>
            <pc:sldMk cId="834002853" sldId="294"/>
            <ac:spMk id="4" creationId="{5F9B9285-D1C3-4672-B92E-C94BA2FAD3B0}"/>
          </ac:spMkLst>
        </pc:spChg>
        <pc:spChg chg="mod">
          <ac:chgData name="BEAUFRERE Nicolas" userId="d6a28a0d-8987-45b6-9e2d-d31bf6c020a0" providerId="ADAL" clId="{22D2C14D-F76A-41A5-BB74-FDC71B5742AF}" dt="2023-11-06T12:51:32.627" v="135"/>
          <ac:spMkLst>
            <pc:docMk/>
            <pc:sldMk cId="834002853" sldId="294"/>
            <ac:spMk id="5" creationId="{35B0E159-B28B-9214-E85D-DD4A70180E37}"/>
          </ac:spMkLst>
        </pc:spChg>
      </pc:sldChg>
      <pc:sldChg chg="add del ord">
        <pc:chgData name="BEAUFRERE Nicolas" userId="d6a28a0d-8987-45b6-9e2d-d31bf6c020a0" providerId="ADAL" clId="{22D2C14D-F76A-41A5-BB74-FDC71B5742AF}" dt="2023-11-06T11:01:16.222" v="27" actId="47"/>
        <pc:sldMkLst>
          <pc:docMk/>
          <pc:sldMk cId="1487180160" sldId="294"/>
        </pc:sldMkLst>
      </pc:sldChg>
      <pc:sldChg chg="modSp add mod modNotesTx">
        <pc:chgData name="BEAUFRERE Nicolas" userId="d6a28a0d-8987-45b6-9e2d-d31bf6c020a0" providerId="ADAL" clId="{22D2C14D-F76A-41A5-BB74-FDC71B5742AF}" dt="2023-11-06T13:07:57.479" v="202"/>
        <pc:sldMkLst>
          <pc:docMk/>
          <pc:sldMk cId="754432790" sldId="295"/>
        </pc:sldMkLst>
        <pc:spChg chg="mod">
          <ac:chgData name="BEAUFRERE Nicolas" userId="d6a28a0d-8987-45b6-9e2d-d31bf6c020a0" providerId="ADAL" clId="{22D2C14D-F76A-41A5-BB74-FDC71B5742AF}" dt="2023-11-06T12:51:49.186" v="140"/>
          <ac:spMkLst>
            <pc:docMk/>
            <pc:sldMk cId="754432790" sldId="295"/>
            <ac:spMk id="3" creationId="{F77FC881-3447-4CD2-BB84-C86774B2646E}"/>
          </ac:spMkLst>
        </pc:spChg>
        <pc:spChg chg="mod">
          <ac:chgData name="BEAUFRERE Nicolas" userId="d6a28a0d-8987-45b6-9e2d-d31bf6c020a0" providerId="ADAL" clId="{22D2C14D-F76A-41A5-BB74-FDC71B5742AF}" dt="2023-11-06T12:51:57.858" v="143"/>
          <ac:spMkLst>
            <pc:docMk/>
            <pc:sldMk cId="754432790" sldId="295"/>
            <ac:spMk id="4" creationId="{5F9B9285-D1C3-4672-B92E-C94BA2FAD3B0}"/>
          </ac:spMkLst>
        </pc:spChg>
        <pc:spChg chg="mod">
          <ac:chgData name="BEAUFRERE Nicolas" userId="d6a28a0d-8987-45b6-9e2d-d31bf6c020a0" providerId="ADAL" clId="{22D2C14D-F76A-41A5-BB74-FDC71B5742AF}" dt="2023-11-06T12:52:05.591" v="146"/>
          <ac:spMkLst>
            <pc:docMk/>
            <pc:sldMk cId="754432790" sldId="295"/>
            <ac:spMk id="5" creationId="{35B0E159-B28B-9214-E85D-DD4A70180E37}"/>
          </ac:spMkLst>
        </pc:spChg>
      </pc:sldChg>
      <pc:sldChg chg="add del ord">
        <pc:chgData name="BEAUFRERE Nicolas" userId="d6a28a0d-8987-45b6-9e2d-d31bf6c020a0" providerId="ADAL" clId="{22D2C14D-F76A-41A5-BB74-FDC71B5742AF}" dt="2023-11-06T11:01:16.222" v="27" actId="47"/>
        <pc:sldMkLst>
          <pc:docMk/>
          <pc:sldMk cId="4264173838" sldId="295"/>
        </pc:sldMkLst>
      </pc:sldChg>
      <pc:sldChg chg="add del ord">
        <pc:chgData name="BEAUFRERE Nicolas" userId="d6a28a0d-8987-45b6-9e2d-d31bf6c020a0" providerId="ADAL" clId="{22D2C14D-F76A-41A5-BB74-FDC71B5742AF}" dt="2023-11-06T11:01:16.222" v="27" actId="47"/>
        <pc:sldMkLst>
          <pc:docMk/>
          <pc:sldMk cId="151707106" sldId="296"/>
        </pc:sldMkLst>
      </pc:sldChg>
      <pc:sldChg chg="modSp add mod modNotesTx">
        <pc:chgData name="BEAUFRERE Nicolas" userId="d6a28a0d-8987-45b6-9e2d-d31bf6c020a0" providerId="ADAL" clId="{22D2C14D-F76A-41A5-BB74-FDC71B5742AF}" dt="2023-11-06T13:08:08.623" v="203"/>
        <pc:sldMkLst>
          <pc:docMk/>
          <pc:sldMk cId="3584084873" sldId="296"/>
        </pc:sldMkLst>
        <pc:spChg chg="mod">
          <ac:chgData name="BEAUFRERE Nicolas" userId="d6a28a0d-8987-45b6-9e2d-d31bf6c020a0" providerId="ADAL" clId="{22D2C14D-F76A-41A5-BB74-FDC71B5742AF}" dt="2023-11-06T12:52:14.204" v="149" actId="20577"/>
          <ac:spMkLst>
            <pc:docMk/>
            <pc:sldMk cId="3584084873" sldId="296"/>
            <ac:spMk id="3" creationId="{F77FC881-3447-4CD2-BB84-C86774B2646E}"/>
          </ac:spMkLst>
        </pc:spChg>
        <pc:spChg chg="mod">
          <ac:chgData name="BEAUFRERE Nicolas" userId="d6a28a0d-8987-45b6-9e2d-d31bf6c020a0" providerId="ADAL" clId="{22D2C14D-F76A-41A5-BB74-FDC71B5742AF}" dt="2023-11-06T12:52:23.069" v="152"/>
          <ac:spMkLst>
            <pc:docMk/>
            <pc:sldMk cId="3584084873" sldId="296"/>
            <ac:spMk id="4" creationId="{5F9B9285-D1C3-4672-B92E-C94BA2FAD3B0}"/>
          </ac:spMkLst>
        </pc:spChg>
        <pc:spChg chg="mod">
          <ac:chgData name="BEAUFRERE Nicolas" userId="d6a28a0d-8987-45b6-9e2d-d31bf6c020a0" providerId="ADAL" clId="{22D2C14D-F76A-41A5-BB74-FDC71B5742AF}" dt="2023-11-06T12:52:31.816" v="155"/>
          <ac:spMkLst>
            <pc:docMk/>
            <pc:sldMk cId="3584084873" sldId="296"/>
            <ac:spMk id="5" creationId="{35B0E159-B28B-9214-E85D-DD4A70180E37}"/>
          </ac:spMkLst>
        </pc:spChg>
      </pc:sldChg>
      <pc:sldChg chg="add del ord">
        <pc:chgData name="BEAUFRERE Nicolas" userId="d6a28a0d-8987-45b6-9e2d-d31bf6c020a0" providerId="ADAL" clId="{22D2C14D-F76A-41A5-BB74-FDC71B5742AF}" dt="2023-11-06T11:01:16.222" v="27" actId="47"/>
        <pc:sldMkLst>
          <pc:docMk/>
          <pc:sldMk cId="2200962385" sldId="297"/>
        </pc:sldMkLst>
      </pc:sldChg>
      <pc:sldChg chg="modSp add mod modNotesTx">
        <pc:chgData name="BEAUFRERE Nicolas" userId="d6a28a0d-8987-45b6-9e2d-d31bf6c020a0" providerId="ADAL" clId="{22D2C14D-F76A-41A5-BB74-FDC71B5742AF}" dt="2023-11-06T13:08:19.815" v="204"/>
        <pc:sldMkLst>
          <pc:docMk/>
          <pc:sldMk cId="2566393414" sldId="297"/>
        </pc:sldMkLst>
        <pc:spChg chg="mod">
          <ac:chgData name="BEAUFRERE Nicolas" userId="d6a28a0d-8987-45b6-9e2d-d31bf6c020a0" providerId="ADAL" clId="{22D2C14D-F76A-41A5-BB74-FDC71B5742AF}" dt="2023-11-06T12:52:38.046" v="158" actId="20577"/>
          <ac:spMkLst>
            <pc:docMk/>
            <pc:sldMk cId="2566393414" sldId="297"/>
            <ac:spMk id="3" creationId="{F77FC881-3447-4CD2-BB84-C86774B2646E}"/>
          </ac:spMkLst>
        </pc:spChg>
        <pc:spChg chg="mod">
          <ac:chgData name="BEAUFRERE Nicolas" userId="d6a28a0d-8987-45b6-9e2d-d31bf6c020a0" providerId="ADAL" clId="{22D2C14D-F76A-41A5-BB74-FDC71B5742AF}" dt="2023-11-06T12:52:48.857" v="161"/>
          <ac:spMkLst>
            <pc:docMk/>
            <pc:sldMk cId="2566393414" sldId="297"/>
            <ac:spMk id="4" creationId="{5F9B9285-D1C3-4672-B92E-C94BA2FAD3B0}"/>
          </ac:spMkLst>
        </pc:spChg>
        <pc:spChg chg="mod">
          <ac:chgData name="BEAUFRERE Nicolas" userId="d6a28a0d-8987-45b6-9e2d-d31bf6c020a0" providerId="ADAL" clId="{22D2C14D-F76A-41A5-BB74-FDC71B5742AF}" dt="2023-11-06T12:52:57.721" v="164"/>
          <ac:spMkLst>
            <pc:docMk/>
            <pc:sldMk cId="2566393414" sldId="297"/>
            <ac:spMk id="5" creationId="{35B0E159-B28B-9214-E85D-DD4A70180E37}"/>
          </ac:spMkLst>
        </pc:spChg>
      </pc:sldChg>
      <pc:sldChg chg="add del">
        <pc:chgData name="BEAUFRERE Nicolas" userId="d6a28a0d-8987-45b6-9e2d-d31bf6c020a0" providerId="ADAL" clId="{22D2C14D-F76A-41A5-BB74-FDC71B5742AF}" dt="2023-11-06T12:53:36.933" v="166" actId="47"/>
        <pc:sldMkLst>
          <pc:docMk/>
          <pc:sldMk cId="108401488" sldId="298"/>
        </pc:sldMkLst>
      </pc:sldChg>
      <pc:sldChg chg="delSp modSp add mod ord">
        <pc:chgData name="BEAUFRERE Nicolas" userId="d6a28a0d-8987-45b6-9e2d-d31bf6c020a0" providerId="ADAL" clId="{22D2C14D-F76A-41A5-BB74-FDC71B5742AF}" dt="2023-11-06T12:55:47.581" v="189" actId="12"/>
        <pc:sldMkLst>
          <pc:docMk/>
          <pc:sldMk cId="451572714" sldId="298"/>
        </pc:sldMkLst>
        <pc:spChg chg="mod">
          <ac:chgData name="BEAUFRERE Nicolas" userId="d6a28a0d-8987-45b6-9e2d-d31bf6c020a0" providerId="ADAL" clId="{22D2C14D-F76A-41A5-BB74-FDC71B5742AF}" dt="2023-11-06T12:53:51.792" v="174"/>
          <ac:spMkLst>
            <pc:docMk/>
            <pc:sldMk cId="451572714" sldId="298"/>
            <ac:spMk id="3" creationId="{F77FC881-3447-4CD2-BB84-C86774B2646E}"/>
          </ac:spMkLst>
        </pc:spChg>
        <pc:spChg chg="mod">
          <ac:chgData name="BEAUFRERE Nicolas" userId="d6a28a0d-8987-45b6-9e2d-d31bf6c020a0" providerId="ADAL" clId="{22D2C14D-F76A-41A5-BB74-FDC71B5742AF}" dt="2023-11-06T12:55:47.581" v="189" actId="12"/>
          <ac:spMkLst>
            <pc:docMk/>
            <pc:sldMk cId="451572714" sldId="298"/>
            <ac:spMk id="4" creationId="{5F9B9285-D1C3-4672-B92E-C94BA2FAD3B0}"/>
          </ac:spMkLst>
        </pc:spChg>
        <pc:spChg chg="del mod">
          <ac:chgData name="BEAUFRERE Nicolas" userId="d6a28a0d-8987-45b6-9e2d-d31bf6c020a0" providerId="ADAL" clId="{22D2C14D-F76A-41A5-BB74-FDC71B5742AF}" dt="2023-11-06T12:55:41.780" v="187" actId="478"/>
          <ac:spMkLst>
            <pc:docMk/>
            <pc:sldMk cId="451572714" sldId="298"/>
            <ac:spMk id="5" creationId="{35B0E159-B28B-9214-E85D-DD4A70180E37}"/>
          </ac:spMkLst>
        </pc:spChg>
      </pc:sldChg>
      <pc:sldChg chg="add del ord">
        <pc:chgData name="BEAUFRERE Nicolas" userId="d6a28a0d-8987-45b6-9e2d-d31bf6c020a0" providerId="ADAL" clId="{22D2C14D-F76A-41A5-BB74-FDC71B5742AF}" dt="2023-11-06T11:01:16.222" v="27" actId="47"/>
        <pc:sldMkLst>
          <pc:docMk/>
          <pc:sldMk cId="2671734706" sldId="298"/>
        </pc:sldMkLst>
      </pc:sldChg>
      <pc:sldChg chg="add del ord">
        <pc:chgData name="BEAUFRERE Nicolas" userId="d6a28a0d-8987-45b6-9e2d-d31bf6c020a0" providerId="ADAL" clId="{22D2C14D-F76A-41A5-BB74-FDC71B5742AF}" dt="2023-11-06T11:01:16.222" v="27" actId="47"/>
        <pc:sldMkLst>
          <pc:docMk/>
          <pc:sldMk cId="214923232" sldId="299"/>
        </pc:sldMkLst>
      </pc:sldChg>
      <pc:sldChg chg="add del ord">
        <pc:chgData name="BEAUFRERE Nicolas" userId="d6a28a0d-8987-45b6-9e2d-d31bf6c020a0" providerId="ADAL" clId="{22D2C14D-F76A-41A5-BB74-FDC71B5742AF}" dt="2023-11-06T13:23:58.523" v="214" actId="47"/>
        <pc:sldMkLst>
          <pc:docMk/>
          <pc:sldMk cId="1064944185" sldId="299"/>
        </pc:sldMkLst>
      </pc:sldChg>
      <pc:sldChg chg="addSp modSp add mod ord modNotesTx">
        <pc:chgData name="BEAUFRERE Nicolas" userId="d6a28a0d-8987-45b6-9e2d-d31bf6c020a0" providerId="ADAL" clId="{22D2C14D-F76A-41A5-BB74-FDC71B5742AF}" dt="2023-11-08T14:09:52.451" v="1243" actId="27636"/>
        <pc:sldMkLst>
          <pc:docMk/>
          <pc:sldMk cId="1070033021" sldId="300"/>
        </pc:sldMkLst>
        <pc:spChg chg="mod">
          <ac:chgData name="BEAUFRERE Nicolas" userId="d6a28a0d-8987-45b6-9e2d-d31bf6c020a0" providerId="ADAL" clId="{22D2C14D-F76A-41A5-BB74-FDC71B5742AF}" dt="2023-11-06T13:24:08.393" v="217"/>
          <ac:spMkLst>
            <pc:docMk/>
            <pc:sldMk cId="1070033021" sldId="300"/>
            <ac:spMk id="3" creationId="{F77FC881-3447-4CD2-BB84-C86774B2646E}"/>
          </ac:spMkLst>
        </pc:spChg>
        <pc:spChg chg="mod">
          <ac:chgData name="BEAUFRERE Nicolas" userId="d6a28a0d-8987-45b6-9e2d-d31bf6c020a0" providerId="ADAL" clId="{22D2C14D-F76A-41A5-BB74-FDC71B5742AF}" dt="2023-11-08T14:08:11.937" v="1200"/>
          <ac:spMkLst>
            <pc:docMk/>
            <pc:sldMk cId="1070033021" sldId="300"/>
            <ac:spMk id="4" creationId="{5F9B9285-D1C3-4672-B92E-C94BA2FAD3B0}"/>
          </ac:spMkLst>
        </pc:spChg>
        <pc:spChg chg="mod">
          <ac:chgData name="BEAUFRERE Nicolas" userId="d6a28a0d-8987-45b6-9e2d-d31bf6c020a0" providerId="ADAL" clId="{22D2C14D-F76A-41A5-BB74-FDC71B5742AF}" dt="2023-11-08T14:09:22.730" v="1233" actId="1076"/>
          <ac:spMkLst>
            <pc:docMk/>
            <pc:sldMk cId="1070033021" sldId="300"/>
            <ac:spMk id="5" creationId="{35B0E159-B28B-9214-E85D-DD4A70180E37}"/>
          </ac:spMkLst>
        </pc:spChg>
        <pc:spChg chg="add mod">
          <ac:chgData name="BEAUFRERE Nicolas" userId="d6a28a0d-8987-45b6-9e2d-d31bf6c020a0" providerId="ADAL" clId="{22D2C14D-F76A-41A5-BB74-FDC71B5742AF}" dt="2023-11-08T14:09:17.980" v="1230" actId="1076"/>
          <ac:spMkLst>
            <pc:docMk/>
            <pc:sldMk cId="1070033021" sldId="300"/>
            <ac:spMk id="6" creationId="{6A16EDD1-2913-240D-7D1D-D8950B8A83A7}"/>
          </ac:spMkLst>
        </pc:spChg>
        <pc:spChg chg="add mod">
          <ac:chgData name="BEAUFRERE Nicolas" userId="d6a28a0d-8987-45b6-9e2d-d31bf6c020a0" providerId="ADAL" clId="{22D2C14D-F76A-41A5-BB74-FDC71B5742AF}" dt="2023-11-08T14:08:38.469" v="1215" actId="27636"/>
          <ac:spMkLst>
            <pc:docMk/>
            <pc:sldMk cId="1070033021" sldId="300"/>
            <ac:spMk id="7" creationId="{06109C75-3431-6493-31C0-CBBF8EF5E924}"/>
          </ac:spMkLst>
        </pc:spChg>
        <pc:spChg chg="add mod">
          <ac:chgData name="BEAUFRERE Nicolas" userId="d6a28a0d-8987-45b6-9e2d-d31bf6c020a0" providerId="ADAL" clId="{22D2C14D-F76A-41A5-BB74-FDC71B5742AF}" dt="2023-11-08T14:09:25.213" v="1234" actId="1076"/>
          <ac:spMkLst>
            <pc:docMk/>
            <pc:sldMk cId="1070033021" sldId="300"/>
            <ac:spMk id="8" creationId="{7A2E2C98-4231-17B3-6D03-CA11B88CDEDF}"/>
          </ac:spMkLst>
        </pc:spChg>
        <pc:spChg chg="add mod">
          <ac:chgData name="BEAUFRERE Nicolas" userId="d6a28a0d-8987-45b6-9e2d-d31bf6c020a0" providerId="ADAL" clId="{22D2C14D-F76A-41A5-BB74-FDC71B5742AF}" dt="2023-11-08T14:09:52.451" v="1243" actId="27636"/>
          <ac:spMkLst>
            <pc:docMk/>
            <pc:sldMk cId="1070033021" sldId="300"/>
            <ac:spMk id="9" creationId="{617B25D6-2B52-57E9-706D-80C9686854C7}"/>
          </ac:spMkLst>
        </pc:spChg>
      </pc:sldChg>
      <pc:sldChg chg="addSp modSp add mod modNotesTx">
        <pc:chgData name="BEAUFRERE Nicolas" userId="d6a28a0d-8987-45b6-9e2d-d31bf6c020a0" providerId="ADAL" clId="{22D2C14D-F76A-41A5-BB74-FDC71B5742AF}" dt="2023-11-08T14:14:33.342" v="1322" actId="27636"/>
        <pc:sldMkLst>
          <pc:docMk/>
          <pc:sldMk cId="306421897" sldId="301"/>
        </pc:sldMkLst>
        <pc:spChg chg="mod">
          <ac:chgData name="BEAUFRERE Nicolas" userId="d6a28a0d-8987-45b6-9e2d-d31bf6c020a0" providerId="ADAL" clId="{22D2C14D-F76A-41A5-BB74-FDC71B5742AF}" dt="2023-11-06T13:24:49.613" v="233" actId="20577"/>
          <ac:spMkLst>
            <pc:docMk/>
            <pc:sldMk cId="306421897" sldId="301"/>
            <ac:spMk id="3" creationId="{F77FC881-3447-4CD2-BB84-C86774B2646E}"/>
          </ac:spMkLst>
        </pc:spChg>
        <pc:spChg chg="mod">
          <ac:chgData name="BEAUFRERE Nicolas" userId="d6a28a0d-8987-45b6-9e2d-d31bf6c020a0" providerId="ADAL" clId="{22D2C14D-F76A-41A5-BB74-FDC71B5742AF}" dt="2023-11-06T13:24:58.866" v="236"/>
          <ac:spMkLst>
            <pc:docMk/>
            <pc:sldMk cId="306421897" sldId="301"/>
            <ac:spMk id="4" creationId="{5F9B9285-D1C3-4672-B92E-C94BA2FAD3B0}"/>
          </ac:spMkLst>
        </pc:spChg>
        <pc:spChg chg="mod">
          <ac:chgData name="BEAUFRERE Nicolas" userId="d6a28a0d-8987-45b6-9e2d-d31bf6c020a0" providerId="ADAL" clId="{22D2C14D-F76A-41A5-BB74-FDC71B5742AF}" dt="2023-11-06T13:25:05.785" v="239"/>
          <ac:spMkLst>
            <pc:docMk/>
            <pc:sldMk cId="306421897" sldId="301"/>
            <ac:spMk id="5" creationId="{35B0E159-B28B-9214-E85D-DD4A70180E37}"/>
          </ac:spMkLst>
        </pc:spChg>
        <pc:spChg chg="mod">
          <ac:chgData name="BEAUFRERE Nicolas" userId="d6a28a0d-8987-45b6-9e2d-d31bf6c020a0" providerId="ADAL" clId="{22D2C14D-F76A-41A5-BB74-FDC71B5742AF}" dt="2023-11-06T13:25:13.196" v="242"/>
          <ac:spMkLst>
            <pc:docMk/>
            <pc:sldMk cId="306421897" sldId="301"/>
            <ac:spMk id="6" creationId="{6A16EDD1-2913-240D-7D1D-D8950B8A83A7}"/>
          </ac:spMkLst>
        </pc:spChg>
        <pc:spChg chg="add mod">
          <ac:chgData name="BEAUFRERE Nicolas" userId="d6a28a0d-8987-45b6-9e2d-d31bf6c020a0" providerId="ADAL" clId="{22D2C14D-F76A-41A5-BB74-FDC71B5742AF}" dt="2023-11-08T14:13:24.100" v="1257" actId="113"/>
          <ac:spMkLst>
            <pc:docMk/>
            <pc:sldMk cId="306421897" sldId="301"/>
            <ac:spMk id="7" creationId="{CEE6635A-7F7F-4E7B-9836-8DA948CB23D4}"/>
          </ac:spMkLst>
        </pc:spChg>
        <pc:spChg chg="add mod">
          <ac:chgData name="BEAUFRERE Nicolas" userId="d6a28a0d-8987-45b6-9e2d-d31bf6c020a0" providerId="ADAL" clId="{22D2C14D-F76A-41A5-BB74-FDC71B5742AF}" dt="2023-11-08T14:13:55.436" v="1269" actId="6549"/>
          <ac:spMkLst>
            <pc:docMk/>
            <pc:sldMk cId="306421897" sldId="301"/>
            <ac:spMk id="8" creationId="{E934E914-4A74-7605-8753-C105F047CD9A}"/>
          </ac:spMkLst>
        </pc:spChg>
        <pc:spChg chg="add mod">
          <ac:chgData name="BEAUFRERE Nicolas" userId="d6a28a0d-8987-45b6-9e2d-d31bf6c020a0" providerId="ADAL" clId="{22D2C14D-F76A-41A5-BB74-FDC71B5742AF}" dt="2023-11-08T14:14:33.342" v="1322" actId="27636"/>
          <ac:spMkLst>
            <pc:docMk/>
            <pc:sldMk cId="306421897" sldId="301"/>
            <ac:spMk id="9" creationId="{DAE3BEEB-01DA-3C54-9B46-EF60910742BE}"/>
          </ac:spMkLst>
        </pc:spChg>
      </pc:sldChg>
      <pc:sldChg chg="addSp modSp add mod modNotesTx">
        <pc:chgData name="BEAUFRERE Nicolas" userId="d6a28a0d-8987-45b6-9e2d-d31bf6c020a0" providerId="ADAL" clId="{22D2C14D-F76A-41A5-BB74-FDC71B5742AF}" dt="2023-11-08T14:17:50.842" v="1376" actId="27636"/>
        <pc:sldMkLst>
          <pc:docMk/>
          <pc:sldMk cId="2761964734" sldId="302"/>
        </pc:sldMkLst>
        <pc:spChg chg="mod">
          <ac:chgData name="BEAUFRERE Nicolas" userId="d6a28a0d-8987-45b6-9e2d-d31bf6c020a0" providerId="ADAL" clId="{22D2C14D-F76A-41A5-BB74-FDC71B5742AF}" dt="2023-11-06T13:25:19.644" v="245" actId="20577"/>
          <ac:spMkLst>
            <pc:docMk/>
            <pc:sldMk cId="2761964734" sldId="302"/>
            <ac:spMk id="3" creationId="{F77FC881-3447-4CD2-BB84-C86774B2646E}"/>
          </ac:spMkLst>
        </pc:spChg>
        <pc:spChg chg="mod">
          <ac:chgData name="BEAUFRERE Nicolas" userId="d6a28a0d-8987-45b6-9e2d-d31bf6c020a0" providerId="ADAL" clId="{22D2C14D-F76A-41A5-BB74-FDC71B5742AF}" dt="2023-11-06T13:25:28.854" v="248"/>
          <ac:spMkLst>
            <pc:docMk/>
            <pc:sldMk cId="2761964734" sldId="302"/>
            <ac:spMk id="4" creationId="{5F9B9285-D1C3-4672-B92E-C94BA2FAD3B0}"/>
          </ac:spMkLst>
        </pc:spChg>
        <pc:spChg chg="mod">
          <ac:chgData name="BEAUFRERE Nicolas" userId="d6a28a0d-8987-45b6-9e2d-d31bf6c020a0" providerId="ADAL" clId="{22D2C14D-F76A-41A5-BB74-FDC71B5742AF}" dt="2023-11-06T13:25:35.264" v="251"/>
          <ac:spMkLst>
            <pc:docMk/>
            <pc:sldMk cId="2761964734" sldId="302"/>
            <ac:spMk id="5" creationId="{35B0E159-B28B-9214-E85D-DD4A70180E37}"/>
          </ac:spMkLst>
        </pc:spChg>
        <pc:spChg chg="mod">
          <ac:chgData name="BEAUFRERE Nicolas" userId="d6a28a0d-8987-45b6-9e2d-d31bf6c020a0" providerId="ADAL" clId="{22D2C14D-F76A-41A5-BB74-FDC71B5742AF}" dt="2023-11-06T13:25:43.484" v="254"/>
          <ac:spMkLst>
            <pc:docMk/>
            <pc:sldMk cId="2761964734" sldId="302"/>
            <ac:spMk id="6" creationId="{6A16EDD1-2913-240D-7D1D-D8950B8A83A7}"/>
          </ac:spMkLst>
        </pc:spChg>
        <pc:spChg chg="add mod">
          <ac:chgData name="BEAUFRERE Nicolas" userId="d6a28a0d-8987-45b6-9e2d-d31bf6c020a0" providerId="ADAL" clId="{22D2C14D-F76A-41A5-BB74-FDC71B5742AF}" dt="2023-11-08T14:16:52.341" v="1339" actId="20577"/>
          <ac:spMkLst>
            <pc:docMk/>
            <pc:sldMk cId="2761964734" sldId="302"/>
            <ac:spMk id="7" creationId="{BA217F67-AEF8-56ED-15B5-6F74F9E005E1}"/>
          </ac:spMkLst>
        </pc:spChg>
        <pc:spChg chg="add mod">
          <ac:chgData name="BEAUFRERE Nicolas" userId="d6a28a0d-8987-45b6-9e2d-d31bf6c020a0" providerId="ADAL" clId="{22D2C14D-F76A-41A5-BB74-FDC71B5742AF}" dt="2023-11-08T14:17:25.987" v="1363" actId="113"/>
          <ac:spMkLst>
            <pc:docMk/>
            <pc:sldMk cId="2761964734" sldId="302"/>
            <ac:spMk id="8" creationId="{B4F114EC-A3BA-B94E-B1BE-DBA6C4BC5AC1}"/>
          </ac:spMkLst>
        </pc:spChg>
        <pc:spChg chg="add mod">
          <ac:chgData name="BEAUFRERE Nicolas" userId="d6a28a0d-8987-45b6-9e2d-d31bf6c020a0" providerId="ADAL" clId="{22D2C14D-F76A-41A5-BB74-FDC71B5742AF}" dt="2023-11-08T14:17:50.842" v="1376" actId="27636"/>
          <ac:spMkLst>
            <pc:docMk/>
            <pc:sldMk cId="2761964734" sldId="302"/>
            <ac:spMk id="9" creationId="{660F2BEE-A627-B76A-E859-4DA3773B7824}"/>
          </ac:spMkLst>
        </pc:spChg>
      </pc:sldChg>
      <pc:sldChg chg="addSp modSp add mod modNotesTx">
        <pc:chgData name="BEAUFRERE Nicolas" userId="d6a28a0d-8987-45b6-9e2d-d31bf6c020a0" providerId="ADAL" clId="{22D2C14D-F76A-41A5-BB74-FDC71B5742AF}" dt="2023-11-08T14:19:47.178" v="1424" actId="27636"/>
        <pc:sldMkLst>
          <pc:docMk/>
          <pc:sldMk cId="2851665793" sldId="303"/>
        </pc:sldMkLst>
        <pc:spChg chg="mod">
          <ac:chgData name="BEAUFRERE Nicolas" userId="d6a28a0d-8987-45b6-9e2d-d31bf6c020a0" providerId="ADAL" clId="{22D2C14D-F76A-41A5-BB74-FDC71B5742AF}" dt="2023-11-06T13:27:24.221" v="257" actId="20577"/>
          <ac:spMkLst>
            <pc:docMk/>
            <pc:sldMk cId="2851665793" sldId="303"/>
            <ac:spMk id="3" creationId="{F77FC881-3447-4CD2-BB84-C86774B2646E}"/>
          </ac:spMkLst>
        </pc:spChg>
        <pc:spChg chg="mod">
          <ac:chgData name="BEAUFRERE Nicolas" userId="d6a28a0d-8987-45b6-9e2d-d31bf6c020a0" providerId="ADAL" clId="{22D2C14D-F76A-41A5-BB74-FDC71B5742AF}" dt="2023-11-06T13:27:33.734" v="262"/>
          <ac:spMkLst>
            <pc:docMk/>
            <pc:sldMk cId="2851665793" sldId="303"/>
            <ac:spMk id="4" creationId="{5F9B9285-D1C3-4672-B92E-C94BA2FAD3B0}"/>
          </ac:spMkLst>
        </pc:spChg>
        <pc:spChg chg="mod">
          <ac:chgData name="BEAUFRERE Nicolas" userId="d6a28a0d-8987-45b6-9e2d-d31bf6c020a0" providerId="ADAL" clId="{22D2C14D-F76A-41A5-BB74-FDC71B5742AF}" dt="2023-11-06T13:27:40.318" v="265"/>
          <ac:spMkLst>
            <pc:docMk/>
            <pc:sldMk cId="2851665793" sldId="303"/>
            <ac:spMk id="5" creationId="{35B0E159-B28B-9214-E85D-DD4A70180E37}"/>
          </ac:spMkLst>
        </pc:spChg>
        <pc:spChg chg="mod">
          <ac:chgData name="BEAUFRERE Nicolas" userId="d6a28a0d-8987-45b6-9e2d-d31bf6c020a0" providerId="ADAL" clId="{22D2C14D-F76A-41A5-BB74-FDC71B5742AF}" dt="2023-11-06T13:27:46.921" v="268"/>
          <ac:spMkLst>
            <pc:docMk/>
            <pc:sldMk cId="2851665793" sldId="303"/>
            <ac:spMk id="6" creationId="{6A16EDD1-2913-240D-7D1D-D8950B8A83A7}"/>
          </ac:spMkLst>
        </pc:spChg>
        <pc:spChg chg="add mod">
          <ac:chgData name="BEAUFRERE Nicolas" userId="d6a28a0d-8987-45b6-9e2d-d31bf6c020a0" providerId="ADAL" clId="{22D2C14D-F76A-41A5-BB74-FDC71B5742AF}" dt="2023-11-08T14:19:01.166" v="1390" actId="27636"/>
          <ac:spMkLst>
            <pc:docMk/>
            <pc:sldMk cId="2851665793" sldId="303"/>
            <ac:spMk id="7" creationId="{36205C30-19B8-9EE6-920A-F530F70606E0}"/>
          </ac:spMkLst>
        </pc:spChg>
        <pc:spChg chg="add mod">
          <ac:chgData name="BEAUFRERE Nicolas" userId="d6a28a0d-8987-45b6-9e2d-d31bf6c020a0" providerId="ADAL" clId="{22D2C14D-F76A-41A5-BB74-FDC71B5742AF}" dt="2023-11-08T14:19:42.896" v="1420" actId="27636"/>
          <ac:spMkLst>
            <pc:docMk/>
            <pc:sldMk cId="2851665793" sldId="303"/>
            <ac:spMk id="8" creationId="{54E08C51-9867-7A51-4DAB-AF99C89E4C6A}"/>
          </ac:spMkLst>
        </pc:spChg>
        <pc:spChg chg="add mod">
          <ac:chgData name="BEAUFRERE Nicolas" userId="d6a28a0d-8987-45b6-9e2d-d31bf6c020a0" providerId="ADAL" clId="{22D2C14D-F76A-41A5-BB74-FDC71B5742AF}" dt="2023-11-08T14:19:47.178" v="1424" actId="27636"/>
          <ac:spMkLst>
            <pc:docMk/>
            <pc:sldMk cId="2851665793" sldId="303"/>
            <ac:spMk id="9" creationId="{41187DF8-218B-318D-4F40-456BD4817070}"/>
          </ac:spMkLst>
        </pc:spChg>
      </pc:sldChg>
      <pc:sldChg chg="add del">
        <pc:chgData name="BEAUFRERE Nicolas" userId="d6a28a0d-8987-45b6-9e2d-d31bf6c020a0" providerId="ADAL" clId="{22D2C14D-F76A-41A5-BB74-FDC71B5742AF}" dt="2023-11-06T13:28:28.116" v="272"/>
        <pc:sldMkLst>
          <pc:docMk/>
          <pc:sldMk cId="693379105" sldId="304"/>
        </pc:sldMkLst>
      </pc:sldChg>
      <pc:sldChg chg="modSp add del mod">
        <pc:chgData name="BEAUFRERE Nicolas" userId="d6a28a0d-8987-45b6-9e2d-d31bf6c020a0" providerId="ADAL" clId="{22D2C14D-F76A-41A5-BB74-FDC71B5742AF}" dt="2023-11-06T13:28:53.717" v="278" actId="47"/>
        <pc:sldMkLst>
          <pc:docMk/>
          <pc:sldMk cId="1976081528" sldId="304"/>
        </pc:sldMkLst>
        <pc:spChg chg="mod">
          <ac:chgData name="BEAUFRERE Nicolas" userId="d6a28a0d-8987-45b6-9e2d-d31bf6c020a0" providerId="ADAL" clId="{22D2C14D-F76A-41A5-BB74-FDC71B5742AF}" dt="2023-11-06T13:28:49.315" v="277"/>
          <ac:spMkLst>
            <pc:docMk/>
            <pc:sldMk cId="1976081528" sldId="304"/>
            <ac:spMk id="3" creationId="{F77FC881-3447-4CD2-BB84-C86774B2646E}"/>
          </ac:spMkLst>
        </pc:spChg>
      </pc:sldChg>
      <pc:sldChg chg="addSp modSp add mod ord modNotesTx">
        <pc:chgData name="BEAUFRERE Nicolas" userId="d6a28a0d-8987-45b6-9e2d-d31bf6c020a0" providerId="ADAL" clId="{22D2C14D-F76A-41A5-BB74-FDC71B5742AF}" dt="2023-11-08T14:21:40.235" v="1462" actId="20577"/>
        <pc:sldMkLst>
          <pc:docMk/>
          <pc:sldMk cId="2067797432" sldId="304"/>
        </pc:sldMkLst>
        <pc:spChg chg="mod">
          <ac:chgData name="BEAUFRERE Nicolas" userId="d6a28a0d-8987-45b6-9e2d-d31bf6c020a0" providerId="ADAL" clId="{22D2C14D-F76A-41A5-BB74-FDC71B5742AF}" dt="2023-11-06T13:29:08.309" v="284"/>
          <ac:spMkLst>
            <pc:docMk/>
            <pc:sldMk cId="2067797432" sldId="304"/>
            <ac:spMk id="3" creationId="{F77FC881-3447-4CD2-BB84-C86774B2646E}"/>
          </ac:spMkLst>
        </pc:spChg>
        <pc:spChg chg="mod">
          <ac:chgData name="BEAUFRERE Nicolas" userId="d6a28a0d-8987-45b6-9e2d-d31bf6c020a0" providerId="ADAL" clId="{22D2C14D-F76A-41A5-BB74-FDC71B5742AF}" dt="2023-11-06T13:29:15.434" v="287"/>
          <ac:spMkLst>
            <pc:docMk/>
            <pc:sldMk cId="2067797432" sldId="304"/>
            <ac:spMk id="4" creationId="{5F9B9285-D1C3-4672-B92E-C94BA2FAD3B0}"/>
          </ac:spMkLst>
        </pc:spChg>
        <pc:spChg chg="mod">
          <ac:chgData name="BEAUFRERE Nicolas" userId="d6a28a0d-8987-45b6-9e2d-d31bf6c020a0" providerId="ADAL" clId="{22D2C14D-F76A-41A5-BB74-FDC71B5742AF}" dt="2023-11-06T13:29:23.249" v="290"/>
          <ac:spMkLst>
            <pc:docMk/>
            <pc:sldMk cId="2067797432" sldId="304"/>
            <ac:spMk id="5" creationId="{35B0E159-B28B-9214-E85D-DD4A70180E37}"/>
          </ac:spMkLst>
        </pc:spChg>
        <pc:spChg chg="add mod">
          <ac:chgData name="BEAUFRERE Nicolas" userId="d6a28a0d-8987-45b6-9e2d-d31bf6c020a0" providerId="ADAL" clId="{22D2C14D-F76A-41A5-BB74-FDC71B5742AF}" dt="2023-11-08T14:21:01.826" v="1437" actId="27636"/>
          <ac:spMkLst>
            <pc:docMk/>
            <pc:sldMk cId="2067797432" sldId="304"/>
            <ac:spMk id="6" creationId="{C77D48A6-ABE0-35E6-CBA4-52437EC03A4B}"/>
          </ac:spMkLst>
        </pc:spChg>
        <pc:spChg chg="add mod">
          <ac:chgData name="BEAUFRERE Nicolas" userId="d6a28a0d-8987-45b6-9e2d-d31bf6c020a0" providerId="ADAL" clId="{22D2C14D-F76A-41A5-BB74-FDC71B5742AF}" dt="2023-11-08T14:21:40.235" v="1462" actId="20577"/>
          <ac:spMkLst>
            <pc:docMk/>
            <pc:sldMk cId="2067797432" sldId="304"/>
            <ac:spMk id="7" creationId="{D253C259-F139-4BA0-D4B8-C5BF8F335458}"/>
          </ac:spMkLst>
        </pc:spChg>
      </pc:sldChg>
      <pc:sldChg chg="add del">
        <pc:chgData name="BEAUFRERE Nicolas" userId="d6a28a0d-8987-45b6-9e2d-d31bf6c020a0" providerId="ADAL" clId="{22D2C14D-F76A-41A5-BB74-FDC71B5742AF}" dt="2023-11-06T13:28:17.961" v="270" actId="2890"/>
        <pc:sldMkLst>
          <pc:docMk/>
          <pc:sldMk cId="4040312773" sldId="304"/>
        </pc:sldMkLst>
      </pc:sldChg>
      <pc:sldChg chg="add del modNotesTx">
        <pc:chgData name="BEAUFRERE Nicolas" userId="d6a28a0d-8987-45b6-9e2d-d31bf6c020a0" providerId="ADAL" clId="{22D2C14D-F76A-41A5-BB74-FDC71B5742AF}" dt="2023-11-06T14:16:47.346" v="463" actId="2696"/>
        <pc:sldMkLst>
          <pc:docMk/>
          <pc:sldMk cId="2976356409" sldId="305"/>
        </pc:sldMkLst>
      </pc:sldChg>
      <pc:sldChg chg="addSp modSp add mod modNotesTx">
        <pc:chgData name="BEAUFRERE Nicolas" userId="d6a28a0d-8987-45b6-9e2d-d31bf6c020a0" providerId="ADAL" clId="{22D2C14D-F76A-41A5-BB74-FDC71B5742AF}" dt="2023-11-08T14:24:54.373" v="1481" actId="27636"/>
        <pc:sldMkLst>
          <pc:docMk/>
          <pc:sldMk cId="1188754169" sldId="306"/>
        </pc:sldMkLst>
        <pc:spChg chg="mod">
          <ac:chgData name="BEAUFRERE Nicolas" userId="d6a28a0d-8987-45b6-9e2d-d31bf6c020a0" providerId="ADAL" clId="{22D2C14D-F76A-41A5-BB74-FDC71B5742AF}" dt="2023-11-06T13:40:51.962" v="294" actId="20577"/>
          <ac:spMkLst>
            <pc:docMk/>
            <pc:sldMk cId="1188754169" sldId="306"/>
            <ac:spMk id="3" creationId="{F77FC881-3447-4CD2-BB84-C86774B2646E}"/>
          </ac:spMkLst>
        </pc:spChg>
        <pc:spChg chg="mod">
          <ac:chgData name="BEAUFRERE Nicolas" userId="d6a28a0d-8987-45b6-9e2d-d31bf6c020a0" providerId="ADAL" clId="{22D2C14D-F76A-41A5-BB74-FDC71B5742AF}" dt="2023-11-06T13:41:04.818" v="297"/>
          <ac:spMkLst>
            <pc:docMk/>
            <pc:sldMk cId="1188754169" sldId="306"/>
            <ac:spMk id="4" creationId="{5F9B9285-D1C3-4672-B92E-C94BA2FAD3B0}"/>
          </ac:spMkLst>
        </pc:spChg>
        <pc:spChg chg="mod">
          <ac:chgData name="BEAUFRERE Nicolas" userId="d6a28a0d-8987-45b6-9e2d-d31bf6c020a0" providerId="ADAL" clId="{22D2C14D-F76A-41A5-BB74-FDC71B5742AF}" dt="2023-11-06T13:41:12.212" v="300"/>
          <ac:spMkLst>
            <pc:docMk/>
            <pc:sldMk cId="1188754169" sldId="306"/>
            <ac:spMk id="5" creationId="{35B0E159-B28B-9214-E85D-DD4A70180E37}"/>
          </ac:spMkLst>
        </pc:spChg>
        <pc:spChg chg="add mod">
          <ac:chgData name="BEAUFRERE Nicolas" userId="d6a28a0d-8987-45b6-9e2d-d31bf6c020a0" providerId="ADAL" clId="{22D2C14D-F76A-41A5-BB74-FDC71B5742AF}" dt="2023-11-08T14:23:01.203" v="1473" actId="27636"/>
          <ac:spMkLst>
            <pc:docMk/>
            <pc:sldMk cId="1188754169" sldId="306"/>
            <ac:spMk id="6" creationId="{04DA64AB-B32A-7018-8983-02E752E6D53A}"/>
          </ac:spMkLst>
        </pc:spChg>
        <pc:spChg chg="add mod">
          <ac:chgData name="BEAUFRERE Nicolas" userId="d6a28a0d-8987-45b6-9e2d-d31bf6c020a0" providerId="ADAL" clId="{22D2C14D-F76A-41A5-BB74-FDC71B5742AF}" dt="2023-11-08T14:24:54.373" v="1481" actId="27636"/>
          <ac:spMkLst>
            <pc:docMk/>
            <pc:sldMk cId="1188754169" sldId="306"/>
            <ac:spMk id="7" creationId="{C83981E5-238A-EFCA-A455-8AB4A9631A35}"/>
          </ac:spMkLst>
        </pc:spChg>
      </pc:sldChg>
      <pc:sldChg chg="addSp modSp add mod modNotesTx">
        <pc:chgData name="BEAUFRERE Nicolas" userId="d6a28a0d-8987-45b6-9e2d-d31bf6c020a0" providerId="ADAL" clId="{22D2C14D-F76A-41A5-BB74-FDC71B5742AF}" dt="2023-11-08T14:25:58.588" v="1508" actId="1076"/>
        <pc:sldMkLst>
          <pc:docMk/>
          <pc:sldMk cId="1618620248" sldId="307"/>
        </pc:sldMkLst>
        <pc:spChg chg="mod">
          <ac:chgData name="BEAUFRERE Nicolas" userId="d6a28a0d-8987-45b6-9e2d-d31bf6c020a0" providerId="ADAL" clId="{22D2C14D-F76A-41A5-BB74-FDC71B5742AF}" dt="2023-11-06T13:41:27.927" v="306"/>
          <ac:spMkLst>
            <pc:docMk/>
            <pc:sldMk cId="1618620248" sldId="307"/>
            <ac:spMk id="3" creationId="{F77FC881-3447-4CD2-BB84-C86774B2646E}"/>
          </ac:spMkLst>
        </pc:spChg>
        <pc:spChg chg="mod">
          <ac:chgData name="BEAUFRERE Nicolas" userId="d6a28a0d-8987-45b6-9e2d-d31bf6c020a0" providerId="ADAL" clId="{22D2C14D-F76A-41A5-BB74-FDC71B5742AF}" dt="2023-11-08T14:25:39.171" v="1495" actId="1076"/>
          <ac:spMkLst>
            <pc:docMk/>
            <pc:sldMk cId="1618620248" sldId="307"/>
            <ac:spMk id="4" creationId="{5F9B9285-D1C3-4672-B92E-C94BA2FAD3B0}"/>
          </ac:spMkLst>
        </pc:spChg>
        <pc:spChg chg="mod">
          <ac:chgData name="BEAUFRERE Nicolas" userId="d6a28a0d-8987-45b6-9e2d-d31bf6c020a0" providerId="ADAL" clId="{22D2C14D-F76A-41A5-BB74-FDC71B5742AF}" dt="2023-11-08T14:25:58.588" v="1508" actId="1076"/>
          <ac:spMkLst>
            <pc:docMk/>
            <pc:sldMk cId="1618620248" sldId="307"/>
            <ac:spMk id="5" creationId="{35B0E159-B28B-9214-E85D-DD4A70180E37}"/>
          </ac:spMkLst>
        </pc:spChg>
        <pc:spChg chg="add mod">
          <ac:chgData name="BEAUFRERE Nicolas" userId="d6a28a0d-8987-45b6-9e2d-d31bf6c020a0" providerId="ADAL" clId="{22D2C14D-F76A-41A5-BB74-FDC71B5742AF}" dt="2023-11-08T14:25:52.967" v="1507" actId="27636"/>
          <ac:spMkLst>
            <pc:docMk/>
            <pc:sldMk cId="1618620248" sldId="307"/>
            <ac:spMk id="6" creationId="{99125D54-3000-85E0-A921-899924559075}"/>
          </ac:spMkLst>
        </pc:spChg>
        <pc:spChg chg="add mod">
          <ac:chgData name="BEAUFRERE Nicolas" userId="d6a28a0d-8987-45b6-9e2d-d31bf6c020a0" providerId="ADAL" clId="{22D2C14D-F76A-41A5-BB74-FDC71B5742AF}" dt="2023-11-08T14:25:58.588" v="1508" actId="1076"/>
          <ac:spMkLst>
            <pc:docMk/>
            <pc:sldMk cId="1618620248" sldId="307"/>
            <ac:spMk id="7" creationId="{A73AE635-77DD-AEFD-9E7A-4D4CCF385248}"/>
          </ac:spMkLst>
        </pc:spChg>
      </pc:sldChg>
      <pc:sldChg chg="addSp modSp add mod modNotesTx">
        <pc:chgData name="BEAUFRERE Nicolas" userId="d6a28a0d-8987-45b6-9e2d-d31bf6c020a0" providerId="ADAL" clId="{22D2C14D-F76A-41A5-BB74-FDC71B5742AF}" dt="2023-11-08T14:28:13.111" v="1537" actId="20577"/>
        <pc:sldMkLst>
          <pc:docMk/>
          <pc:sldMk cId="1331521195" sldId="308"/>
        </pc:sldMkLst>
        <pc:spChg chg="mod">
          <ac:chgData name="BEAUFRERE Nicolas" userId="d6a28a0d-8987-45b6-9e2d-d31bf6c020a0" providerId="ADAL" clId="{22D2C14D-F76A-41A5-BB74-FDC71B5742AF}" dt="2023-11-06T13:42:37.474" v="324" actId="20577"/>
          <ac:spMkLst>
            <pc:docMk/>
            <pc:sldMk cId="1331521195" sldId="308"/>
            <ac:spMk id="3" creationId="{F77FC881-3447-4CD2-BB84-C86774B2646E}"/>
          </ac:spMkLst>
        </pc:spChg>
        <pc:spChg chg="mod">
          <ac:chgData name="BEAUFRERE Nicolas" userId="d6a28a0d-8987-45b6-9e2d-d31bf6c020a0" providerId="ADAL" clId="{22D2C14D-F76A-41A5-BB74-FDC71B5742AF}" dt="2023-11-06T13:42:47.320" v="327"/>
          <ac:spMkLst>
            <pc:docMk/>
            <pc:sldMk cId="1331521195" sldId="308"/>
            <ac:spMk id="4" creationId="{5F9B9285-D1C3-4672-B92E-C94BA2FAD3B0}"/>
          </ac:spMkLst>
        </pc:spChg>
        <pc:spChg chg="mod">
          <ac:chgData name="BEAUFRERE Nicolas" userId="d6a28a0d-8987-45b6-9e2d-d31bf6c020a0" providerId="ADAL" clId="{22D2C14D-F76A-41A5-BB74-FDC71B5742AF}" dt="2023-11-06T13:42:55.808" v="330"/>
          <ac:spMkLst>
            <pc:docMk/>
            <pc:sldMk cId="1331521195" sldId="308"/>
            <ac:spMk id="5" creationId="{35B0E159-B28B-9214-E85D-DD4A70180E37}"/>
          </ac:spMkLst>
        </pc:spChg>
        <pc:spChg chg="add mod">
          <ac:chgData name="BEAUFRERE Nicolas" userId="d6a28a0d-8987-45b6-9e2d-d31bf6c020a0" providerId="ADAL" clId="{22D2C14D-F76A-41A5-BB74-FDC71B5742AF}" dt="2023-11-08T14:27:47.685" v="1520" actId="27636"/>
          <ac:spMkLst>
            <pc:docMk/>
            <pc:sldMk cId="1331521195" sldId="308"/>
            <ac:spMk id="6" creationId="{C373170C-90EF-5ACF-DC7B-28B49FCFFA36}"/>
          </ac:spMkLst>
        </pc:spChg>
        <pc:spChg chg="add mod">
          <ac:chgData name="BEAUFRERE Nicolas" userId="d6a28a0d-8987-45b6-9e2d-d31bf6c020a0" providerId="ADAL" clId="{22D2C14D-F76A-41A5-BB74-FDC71B5742AF}" dt="2023-11-08T14:28:13.111" v="1537" actId="20577"/>
          <ac:spMkLst>
            <pc:docMk/>
            <pc:sldMk cId="1331521195" sldId="308"/>
            <ac:spMk id="7" creationId="{8640946A-567F-77E7-15F3-AB2C0401922D}"/>
          </ac:spMkLst>
        </pc:spChg>
      </pc:sldChg>
      <pc:sldChg chg="modSp add del mod">
        <pc:chgData name="BEAUFRERE Nicolas" userId="d6a28a0d-8987-45b6-9e2d-d31bf6c020a0" providerId="ADAL" clId="{22D2C14D-F76A-41A5-BB74-FDC71B5742AF}" dt="2023-11-06T13:44:43.915" v="336" actId="47"/>
        <pc:sldMkLst>
          <pc:docMk/>
          <pc:sldMk cId="578190118" sldId="309"/>
        </pc:sldMkLst>
        <pc:spChg chg="mod">
          <ac:chgData name="BEAUFRERE Nicolas" userId="d6a28a0d-8987-45b6-9e2d-d31bf6c020a0" providerId="ADAL" clId="{22D2C14D-F76A-41A5-BB74-FDC71B5742AF}" dt="2023-11-06T13:44:41.728" v="335"/>
          <ac:spMkLst>
            <pc:docMk/>
            <pc:sldMk cId="578190118" sldId="309"/>
            <ac:spMk id="3" creationId="{F77FC881-3447-4CD2-BB84-C86774B2646E}"/>
          </ac:spMkLst>
        </pc:spChg>
      </pc:sldChg>
      <pc:sldChg chg="addSp modSp add mod modNotesTx">
        <pc:chgData name="BEAUFRERE Nicolas" userId="d6a28a0d-8987-45b6-9e2d-d31bf6c020a0" providerId="ADAL" clId="{22D2C14D-F76A-41A5-BB74-FDC71B5742AF}" dt="2023-11-08T14:38:01.487" v="1562" actId="27636"/>
        <pc:sldMkLst>
          <pc:docMk/>
          <pc:sldMk cId="1933153273" sldId="309"/>
        </pc:sldMkLst>
        <pc:spChg chg="mod">
          <ac:chgData name="BEAUFRERE Nicolas" userId="d6a28a0d-8987-45b6-9e2d-d31bf6c020a0" providerId="ADAL" clId="{22D2C14D-F76A-41A5-BB74-FDC71B5742AF}" dt="2023-11-06T13:45:04.819" v="340"/>
          <ac:spMkLst>
            <pc:docMk/>
            <pc:sldMk cId="1933153273" sldId="309"/>
            <ac:spMk id="3" creationId="{F77FC881-3447-4CD2-BB84-C86774B2646E}"/>
          </ac:spMkLst>
        </pc:spChg>
        <pc:spChg chg="mod">
          <ac:chgData name="BEAUFRERE Nicolas" userId="d6a28a0d-8987-45b6-9e2d-d31bf6c020a0" providerId="ADAL" clId="{22D2C14D-F76A-41A5-BB74-FDC71B5742AF}" dt="2023-11-06T13:45:19.601" v="344"/>
          <ac:spMkLst>
            <pc:docMk/>
            <pc:sldMk cId="1933153273" sldId="309"/>
            <ac:spMk id="4" creationId="{5F9B9285-D1C3-4672-B92E-C94BA2FAD3B0}"/>
          </ac:spMkLst>
        </pc:spChg>
        <pc:spChg chg="mod">
          <ac:chgData name="BEAUFRERE Nicolas" userId="d6a28a0d-8987-45b6-9e2d-d31bf6c020a0" providerId="ADAL" clId="{22D2C14D-F76A-41A5-BB74-FDC71B5742AF}" dt="2023-11-08T14:37:45.775" v="1552" actId="1076"/>
          <ac:spMkLst>
            <pc:docMk/>
            <pc:sldMk cId="1933153273" sldId="309"/>
            <ac:spMk id="5" creationId="{35B0E159-B28B-9214-E85D-DD4A70180E37}"/>
          </ac:spMkLst>
        </pc:spChg>
        <pc:spChg chg="add mod">
          <ac:chgData name="BEAUFRERE Nicolas" userId="d6a28a0d-8987-45b6-9e2d-d31bf6c020a0" providerId="ADAL" clId="{22D2C14D-F76A-41A5-BB74-FDC71B5742AF}" dt="2023-11-08T14:37:47.776" v="1554" actId="27636"/>
          <ac:spMkLst>
            <pc:docMk/>
            <pc:sldMk cId="1933153273" sldId="309"/>
            <ac:spMk id="6" creationId="{8A523E99-A938-051E-C9B1-357237BE749A}"/>
          </ac:spMkLst>
        </pc:spChg>
        <pc:spChg chg="add mod">
          <ac:chgData name="BEAUFRERE Nicolas" userId="d6a28a0d-8987-45b6-9e2d-d31bf6c020a0" providerId="ADAL" clId="{22D2C14D-F76A-41A5-BB74-FDC71B5742AF}" dt="2023-11-08T14:38:01.487" v="1562" actId="27636"/>
          <ac:spMkLst>
            <pc:docMk/>
            <pc:sldMk cId="1933153273" sldId="309"/>
            <ac:spMk id="7" creationId="{2BC166A1-9898-F82A-2D1A-641FC2B076D7}"/>
          </ac:spMkLst>
        </pc:spChg>
      </pc:sldChg>
      <pc:sldChg chg="addSp modSp add mod modNotesTx">
        <pc:chgData name="BEAUFRERE Nicolas" userId="d6a28a0d-8987-45b6-9e2d-d31bf6c020a0" providerId="ADAL" clId="{22D2C14D-F76A-41A5-BB74-FDC71B5742AF}" dt="2023-11-08T14:43:39.377" v="1587" actId="27636"/>
        <pc:sldMkLst>
          <pc:docMk/>
          <pc:sldMk cId="955192683" sldId="310"/>
        </pc:sldMkLst>
        <pc:spChg chg="mod">
          <ac:chgData name="BEAUFRERE Nicolas" userId="d6a28a0d-8987-45b6-9e2d-d31bf6c020a0" providerId="ADAL" clId="{22D2C14D-F76A-41A5-BB74-FDC71B5742AF}" dt="2023-11-06T13:45:33.768" v="350" actId="20577"/>
          <ac:spMkLst>
            <pc:docMk/>
            <pc:sldMk cId="955192683" sldId="310"/>
            <ac:spMk id="3" creationId="{F77FC881-3447-4CD2-BB84-C86774B2646E}"/>
          </ac:spMkLst>
        </pc:spChg>
        <pc:spChg chg="mod">
          <ac:chgData name="BEAUFRERE Nicolas" userId="d6a28a0d-8987-45b6-9e2d-d31bf6c020a0" providerId="ADAL" clId="{22D2C14D-F76A-41A5-BB74-FDC71B5742AF}" dt="2023-11-06T13:45:42.581" v="353"/>
          <ac:spMkLst>
            <pc:docMk/>
            <pc:sldMk cId="955192683" sldId="310"/>
            <ac:spMk id="4" creationId="{5F9B9285-D1C3-4672-B92E-C94BA2FAD3B0}"/>
          </ac:spMkLst>
        </pc:spChg>
        <pc:spChg chg="mod">
          <ac:chgData name="BEAUFRERE Nicolas" userId="d6a28a0d-8987-45b6-9e2d-d31bf6c020a0" providerId="ADAL" clId="{22D2C14D-F76A-41A5-BB74-FDC71B5742AF}" dt="2023-11-08T14:43:23.089" v="1576" actId="1076"/>
          <ac:spMkLst>
            <pc:docMk/>
            <pc:sldMk cId="955192683" sldId="310"/>
            <ac:spMk id="5" creationId="{35B0E159-B28B-9214-E85D-DD4A70180E37}"/>
          </ac:spMkLst>
        </pc:spChg>
        <pc:spChg chg="add mod">
          <ac:chgData name="BEAUFRERE Nicolas" userId="d6a28a0d-8987-45b6-9e2d-d31bf6c020a0" providerId="ADAL" clId="{22D2C14D-F76A-41A5-BB74-FDC71B5742AF}" dt="2023-11-08T14:43:18.827" v="1575" actId="27636"/>
          <ac:spMkLst>
            <pc:docMk/>
            <pc:sldMk cId="955192683" sldId="310"/>
            <ac:spMk id="6" creationId="{4670DDE4-6352-D21D-CE80-7138F85FBF27}"/>
          </ac:spMkLst>
        </pc:spChg>
        <pc:spChg chg="add mod">
          <ac:chgData name="BEAUFRERE Nicolas" userId="d6a28a0d-8987-45b6-9e2d-d31bf6c020a0" providerId="ADAL" clId="{22D2C14D-F76A-41A5-BB74-FDC71B5742AF}" dt="2023-11-08T14:43:39.377" v="1587" actId="27636"/>
          <ac:spMkLst>
            <pc:docMk/>
            <pc:sldMk cId="955192683" sldId="310"/>
            <ac:spMk id="7" creationId="{7F141728-A157-D2A4-1E02-B015C4DBF271}"/>
          </ac:spMkLst>
        </pc:spChg>
      </pc:sldChg>
      <pc:sldChg chg="addSp modSp add mod ord modNotesTx">
        <pc:chgData name="BEAUFRERE Nicolas" userId="d6a28a0d-8987-45b6-9e2d-d31bf6c020a0" providerId="ADAL" clId="{22D2C14D-F76A-41A5-BB74-FDC71B5742AF}" dt="2023-11-08T14:53:36.507" v="1637" actId="27636"/>
        <pc:sldMkLst>
          <pc:docMk/>
          <pc:sldMk cId="2915054597" sldId="311"/>
        </pc:sldMkLst>
        <pc:spChg chg="mod">
          <ac:chgData name="BEAUFRERE Nicolas" userId="d6a28a0d-8987-45b6-9e2d-d31bf6c020a0" providerId="ADAL" clId="{22D2C14D-F76A-41A5-BB74-FDC71B5742AF}" dt="2023-11-06T13:46:06.856" v="362"/>
          <ac:spMkLst>
            <pc:docMk/>
            <pc:sldMk cId="2915054597" sldId="311"/>
            <ac:spMk id="3" creationId="{F77FC881-3447-4CD2-BB84-C86774B2646E}"/>
          </ac:spMkLst>
        </pc:spChg>
        <pc:spChg chg="mod">
          <ac:chgData name="BEAUFRERE Nicolas" userId="d6a28a0d-8987-45b6-9e2d-d31bf6c020a0" providerId="ADAL" clId="{22D2C14D-F76A-41A5-BB74-FDC71B5742AF}" dt="2023-11-08T14:52:48.526" v="1599"/>
          <ac:spMkLst>
            <pc:docMk/>
            <pc:sldMk cId="2915054597" sldId="311"/>
            <ac:spMk id="4" creationId="{5F9B9285-D1C3-4672-B92E-C94BA2FAD3B0}"/>
          </ac:spMkLst>
        </pc:spChg>
        <pc:spChg chg="mod">
          <ac:chgData name="BEAUFRERE Nicolas" userId="d6a28a0d-8987-45b6-9e2d-d31bf6c020a0" providerId="ADAL" clId="{22D2C14D-F76A-41A5-BB74-FDC71B5742AF}" dt="2023-11-08T14:53:02.436" v="1627" actId="20577"/>
          <ac:spMkLst>
            <pc:docMk/>
            <pc:sldMk cId="2915054597" sldId="311"/>
            <ac:spMk id="5" creationId="{35B0E159-B28B-9214-E85D-DD4A70180E37}"/>
          </ac:spMkLst>
        </pc:spChg>
        <pc:spChg chg="add mod">
          <ac:chgData name="BEAUFRERE Nicolas" userId="d6a28a0d-8987-45b6-9e2d-d31bf6c020a0" providerId="ADAL" clId="{22D2C14D-F76A-41A5-BB74-FDC71B5742AF}" dt="2023-11-08T14:52:26.712" v="1598" actId="27636"/>
          <ac:spMkLst>
            <pc:docMk/>
            <pc:sldMk cId="2915054597" sldId="311"/>
            <ac:spMk id="6" creationId="{49CD8AB2-A09F-53C6-0293-122FC30EC400}"/>
          </ac:spMkLst>
        </pc:spChg>
        <pc:spChg chg="add mod">
          <ac:chgData name="BEAUFRERE Nicolas" userId="d6a28a0d-8987-45b6-9e2d-d31bf6c020a0" providerId="ADAL" clId="{22D2C14D-F76A-41A5-BB74-FDC71B5742AF}" dt="2023-11-08T14:53:36.507" v="1637" actId="27636"/>
          <ac:spMkLst>
            <pc:docMk/>
            <pc:sldMk cId="2915054597" sldId="311"/>
            <ac:spMk id="7" creationId="{9C133AF6-1B8D-CF3B-9D7A-5F4DD7C8DF60}"/>
          </ac:spMkLst>
        </pc:spChg>
      </pc:sldChg>
      <pc:sldChg chg="addSp modSp add mod modNotesTx">
        <pc:chgData name="BEAUFRERE Nicolas" userId="d6a28a0d-8987-45b6-9e2d-d31bf6c020a0" providerId="ADAL" clId="{22D2C14D-F76A-41A5-BB74-FDC71B5742AF}" dt="2023-11-08T14:54:55.080" v="1659" actId="20577"/>
        <pc:sldMkLst>
          <pc:docMk/>
          <pc:sldMk cId="464120674" sldId="312"/>
        </pc:sldMkLst>
        <pc:spChg chg="mod">
          <ac:chgData name="BEAUFRERE Nicolas" userId="d6a28a0d-8987-45b6-9e2d-d31bf6c020a0" providerId="ADAL" clId="{22D2C14D-F76A-41A5-BB74-FDC71B5742AF}" dt="2023-11-06T13:47:27.809" v="373" actId="20577"/>
          <ac:spMkLst>
            <pc:docMk/>
            <pc:sldMk cId="464120674" sldId="312"/>
            <ac:spMk id="3" creationId="{F77FC881-3447-4CD2-BB84-C86774B2646E}"/>
          </ac:spMkLst>
        </pc:spChg>
        <pc:spChg chg="mod">
          <ac:chgData name="BEAUFRERE Nicolas" userId="d6a28a0d-8987-45b6-9e2d-d31bf6c020a0" providerId="ADAL" clId="{22D2C14D-F76A-41A5-BB74-FDC71B5742AF}" dt="2023-11-06T13:47:37.535" v="376"/>
          <ac:spMkLst>
            <pc:docMk/>
            <pc:sldMk cId="464120674" sldId="312"/>
            <ac:spMk id="4" creationId="{5F9B9285-D1C3-4672-B92E-C94BA2FAD3B0}"/>
          </ac:spMkLst>
        </pc:spChg>
        <pc:spChg chg="mod">
          <ac:chgData name="BEAUFRERE Nicolas" userId="d6a28a0d-8987-45b6-9e2d-d31bf6c020a0" providerId="ADAL" clId="{22D2C14D-F76A-41A5-BB74-FDC71B5742AF}" dt="2023-11-06T13:47:45.388" v="379"/>
          <ac:spMkLst>
            <pc:docMk/>
            <pc:sldMk cId="464120674" sldId="312"/>
            <ac:spMk id="5" creationId="{35B0E159-B28B-9214-E85D-DD4A70180E37}"/>
          </ac:spMkLst>
        </pc:spChg>
        <pc:spChg chg="add mod">
          <ac:chgData name="BEAUFRERE Nicolas" userId="d6a28a0d-8987-45b6-9e2d-d31bf6c020a0" providerId="ADAL" clId="{22D2C14D-F76A-41A5-BB74-FDC71B5742AF}" dt="2023-11-08T14:54:24.436" v="1649" actId="113"/>
          <ac:spMkLst>
            <pc:docMk/>
            <pc:sldMk cId="464120674" sldId="312"/>
            <ac:spMk id="6" creationId="{742FB73C-90D2-B891-1CAA-49F16B632DEC}"/>
          </ac:spMkLst>
        </pc:spChg>
        <pc:spChg chg="add mod">
          <ac:chgData name="BEAUFRERE Nicolas" userId="d6a28a0d-8987-45b6-9e2d-d31bf6c020a0" providerId="ADAL" clId="{22D2C14D-F76A-41A5-BB74-FDC71B5742AF}" dt="2023-11-08T14:54:55.080" v="1659" actId="20577"/>
          <ac:spMkLst>
            <pc:docMk/>
            <pc:sldMk cId="464120674" sldId="312"/>
            <ac:spMk id="7" creationId="{C85BA6B7-272C-A05D-C47F-B7A085D5C20C}"/>
          </ac:spMkLst>
        </pc:spChg>
      </pc:sldChg>
      <pc:sldChg chg="addSp delSp modSp add mod modNotesTx">
        <pc:chgData name="BEAUFRERE Nicolas" userId="d6a28a0d-8987-45b6-9e2d-d31bf6c020a0" providerId="ADAL" clId="{22D2C14D-F76A-41A5-BB74-FDC71B5742AF}" dt="2023-11-08T14:56:22.501" v="1686" actId="20577"/>
        <pc:sldMkLst>
          <pc:docMk/>
          <pc:sldMk cId="1455496170" sldId="313"/>
        </pc:sldMkLst>
        <pc:spChg chg="mod">
          <ac:chgData name="BEAUFRERE Nicolas" userId="d6a28a0d-8987-45b6-9e2d-d31bf6c020a0" providerId="ADAL" clId="{22D2C14D-F76A-41A5-BB74-FDC71B5742AF}" dt="2023-11-06T13:47:52.929" v="382" actId="20577"/>
          <ac:spMkLst>
            <pc:docMk/>
            <pc:sldMk cId="1455496170" sldId="313"/>
            <ac:spMk id="3" creationId="{F77FC881-3447-4CD2-BB84-C86774B2646E}"/>
          </ac:spMkLst>
        </pc:spChg>
        <pc:spChg chg="mod">
          <ac:chgData name="BEAUFRERE Nicolas" userId="d6a28a0d-8987-45b6-9e2d-d31bf6c020a0" providerId="ADAL" clId="{22D2C14D-F76A-41A5-BB74-FDC71B5742AF}" dt="2023-11-06T13:48:06.644" v="385"/>
          <ac:spMkLst>
            <pc:docMk/>
            <pc:sldMk cId="1455496170" sldId="313"/>
            <ac:spMk id="4" creationId="{5F9B9285-D1C3-4672-B92E-C94BA2FAD3B0}"/>
          </ac:spMkLst>
        </pc:spChg>
        <pc:spChg chg="mod">
          <ac:chgData name="BEAUFRERE Nicolas" userId="d6a28a0d-8987-45b6-9e2d-d31bf6c020a0" providerId="ADAL" clId="{22D2C14D-F76A-41A5-BB74-FDC71B5742AF}" dt="2023-11-08T14:56:22.501" v="1686" actId="20577"/>
          <ac:spMkLst>
            <pc:docMk/>
            <pc:sldMk cId="1455496170" sldId="313"/>
            <ac:spMk id="5" creationId="{35B0E159-B28B-9214-E85D-DD4A70180E37}"/>
          </ac:spMkLst>
        </pc:spChg>
        <pc:spChg chg="add mod">
          <ac:chgData name="BEAUFRERE Nicolas" userId="d6a28a0d-8987-45b6-9e2d-d31bf6c020a0" providerId="ADAL" clId="{22D2C14D-F76A-41A5-BB74-FDC71B5742AF}" dt="2023-11-08T14:55:31.247" v="1674" actId="20577"/>
          <ac:spMkLst>
            <pc:docMk/>
            <pc:sldMk cId="1455496170" sldId="313"/>
            <ac:spMk id="6" creationId="{611D428C-5ED7-97D0-68AF-D94196C2A38E}"/>
          </ac:spMkLst>
        </pc:spChg>
        <pc:spChg chg="add del mod">
          <ac:chgData name="BEAUFRERE Nicolas" userId="d6a28a0d-8987-45b6-9e2d-d31bf6c020a0" providerId="ADAL" clId="{22D2C14D-F76A-41A5-BB74-FDC71B5742AF}" dt="2023-11-08T14:55:54.869" v="1675" actId="478"/>
          <ac:spMkLst>
            <pc:docMk/>
            <pc:sldMk cId="1455496170" sldId="313"/>
            <ac:spMk id="7" creationId="{61BDB2F0-C684-A190-46BC-32B0B515C0DC}"/>
          </ac:spMkLst>
        </pc:spChg>
      </pc:sldChg>
      <pc:sldChg chg="addSp modSp add mod modNotesTx">
        <pc:chgData name="BEAUFRERE Nicolas" userId="d6a28a0d-8987-45b6-9e2d-d31bf6c020a0" providerId="ADAL" clId="{22D2C14D-F76A-41A5-BB74-FDC71B5742AF}" dt="2023-11-08T14:58:27.697" v="1706" actId="27636"/>
        <pc:sldMkLst>
          <pc:docMk/>
          <pc:sldMk cId="1711420364" sldId="314"/>
        </pc:sldMkLst>
        <pc:spChg chg="mod">
          <ac:chgData name="BEAUFRERE Nicolas" userId="d6a28a0d-8987-45b6-9e2d-d31bf6c020a0" providerId="ADAL" clId="{22D2C14D-F76A-41A5-BB74-FDC71B5742AF}" dt="2023-11-06T13:49:19.007" v="391" actId="20577"/>
          <ac:spMkLst>
            <pc:docMk/>
            <pc:sldMk cId="1711420364" sldId="314"/>
            <ac:spMk id="3" creationId="{F77FC881-3447-4CD2-BB84-C86774B2646E}"/>
          </ac:spMkLst>
        </pc:spChg>
        <pc:spChg chg="mod">
          <ac:chgData name="BEAUFRERE Nicolas" userId="d6a28a0d-8987-45b6-9e2d-d31bf6c020a0" providerId="ADAL" clId="{22D2C14D-F76A-41A5-BB74-FDC71B5742AF}" dt="2023-11-06T13:49:28.804" v="394"/>
          <ac:spMkLst>
            <pc:docMk/>
            <pc:sldMk cId="1711420364" sldId="314"/>
            <ac:spMk id="4" creationId="{5F9B9285-D1C3-4672-B92E-C94BA2FAD3B0}"/>
          </ac:spMkLst>
        </pc:spChg>
        <pc:spChg chg="mod">
          <ac:chgData name="BEAUFRERE Nicolas" userId="d6a28a0d-8987-45b6-9e2d-d31bf6c020a0" providerId="ADAL" clId="{22D2C14D-F76A-41A5-BB74-FDC71B5742AF}" dt="2023-11-06T13:49:35.506" v="397"/>
          <ac:spMkLst>
            <pc:docMk/>
            <pc:sldMk cId="1711420364" sldId="314"/>
            <ac:spMk id="5" creationId="{35B0E159-B28B-9214-E85D-DD4A70180E37}"/>
          </ac:spMkLst>
        </pc:spChg>
        <pc:spChg chg="add mod">
          <ac:chgData name="BEAUFRERE Nicolas" userId="d6a28a0d-8987-45b6-9e2d-d31bf6c020a0" providerId="ADAL" clId="{22D2C14D-F76A-41A5-BB74-FDC71B5742AF}" dt="2023-11-08T14:58:08.552" v="1698" actId="27636"/>
          <ac:spMkLst>
            <pc:docMk/>
            <pc:sldMk cId="1711420364" sldId="314"/>
            <ac:spMk id="6" creationId="{5E3E53F9-3AC4-6EB9-65AA-D2F91E75BC60}"/>
          </ac:spMkLst>
        </pc:spChg>
        <pc:spChg chg="add mod">
          <ac:chgData name="BEAUFRERE Nicolas" userId="d6a28a0d-8987-45b6-9e2d-d31bf6c020a0" providerId="ADAL" clId="{22D2C14D-F76A-41A5-BB74-FDC71B5742AF}" dt="2023-11-08T14:58:27.697" v="1706" actId="27636"/>
          <ac:spMkLst>
            <pc:docMk/>
            <pc:sldMk cId="1711420364" sldId="314"/>
            <ac:spMk id="7" creationId="{0BE3893A-8CE9-6EA5-1B30-7BE3CEA65366}"/>
          </ac:spMkLst>
        </pc:spChg>
      </pc:sldChg>
      <pc:sldChg chg="addSp modSp add mod ord modNotesTx">
        <pc:chgData name="BEAUFRERE Nicolas" userId="d6a28a0d-8987-45b6-9e2d-d31bf6c020a0" providerId="ADAL" clId="{22D2C14D-F76A-41A5-BB74-FDC71B5742AF}" dt="2023-11-08T15:02:07.041" v="1733" actId="27636"/>
        <pc:sldMkLst>
          <pc:docMk/>
          <pc:sldMk cId="1150860703" sldId="315"/>
        </pc:sldMkLst>
        <pc:spChg chg="mod">
          <ac:chgData name="BEAUFRERE Nicolas" userId="d6a28a0d-8987-45b6-9e2d-d31bf6c020a0" providerId="ADAL" clId="{22D2C14D-F76A-41A5-BB74-FDC71B5742AF}" dt="2023-11-06T13:49:56.863" v="403"/>
          <ac:spMkLst>
            <pc:docMk/>
            <pc:sldMk cId="1150860703" sldId="315"/>
            <ac:spMk id="3" creationId="{F77FC881-3447-4CD2-BB84-C86774B2646E}"/>
          </ac:spMkLst>
        </pc:spChg>
        <pc:spChg chg="mod">
          <ac:chgData name="BEAUFRERE Nicolas" userId="d6a28a0d-8987-45b6-9e2d-d31bf6c020a0" providerId="ADAL" clId="{22D2C14D-F76A-41A5-BB74-FDC71B5742AF}" dt="2023-11-06T13:50:06.426" v="406"/>
          <ac:spMkLst>
            <pc:docMk/>
            <pc:sldMk cId="1150860703" sldId="315"/>
            <ac:spMk id="4" creationId="{5F9B9285-D1C3-4672-B92E-C94BA2FAD3B0}"/>
          </ac:spMkLst>
        </pc:spChg>
        <pc:spChg chg="mod">
          <ac:chgData name="BEAUFRERE Nicolas" userId="d6a28a0d-8987-45b6-9e2d-d31bf6c020a0" providerId="ADAL" clId="{22D2C14D-F76A-41A5-BB74-FDC71B5742AF}" dt="2023-11-06T13:50:15.681" v="409"/>
          <ac:spMkLst>
            <pc:docMk/>
            <pc:sldMk cId="1150860703" sldId="315"/>
            <ac:spMk id="5" creationId="{35B0E159-B28B-9214-E85D-DD4A70180E37}"/>
          </ac:spMkLst>
        </pc:spChg>
        <pc:spChg chg="add mod">
          <ac:chgData name="BEAUFRERE Nicolas" userId="d6a28a0d-8987-45b6-9e2d-d31bf6c020a0" providerId="ADAL" clId="{22D2C14D-F76A-41A5-BB74-FDC71B5742AF}" dt="2023-11-08T15:00:53.035" v="1722" actId="27636"/>
          <ac:spMkLst>
            <pc:docMk/>
            <pc:sldMk cId="1150860703" sldId="315"/>
            <ac:spMk id="6" creationId="{F15CD13E-A9FE-E97B-66EB-BD6709B535F0}"/>
          </ac:spMkLst>
        </pc:spChg>
        <pc:spChg chg="add mod">
          <ac:chgData name="BEAUFRERE Nicolas" userId="d6a28a0d-8987-45b6-9e2d-d31bf6c020a0" providerId="ADAL" clId="{22D2C14D-F76A-41A5-BB74-FDC71B5742AF}" dt="2023-11-08T15:02:07.041" v="1733" actId="27636"/>
          <ac:spMkLst>
            <pc:docMk/>
            <pc:sldMk cId="1150860703" sldId="315"/>
            <ac:spMk id="7" creationId="{C990206B-E906-60B0-EC3C-984606599919}"/>
          </ac:spMkLst>
        </pc:spChg>
      </pc:sldChg>
      <pc:sldChg chg="addSp modSp add mod modNotesTx">
        <pc:chgData name="BEAUFRERE Nicolas" userId="d6a28a0d-8987-45b6-9e2d-d31bf6c020a0" providerId="ADAL" clId="{22D2C14D-F76A-41A5-BB74-FDC71B5742AF}" dt="2023-11-08T15:03:09.835" v="1754" actId="27636"/>
        <pc:sldMkLst>
          <pc:docMk/>
          <pc:sldMk cId="1007445247" sldId="316"/>
        </pc:sldMkLst>
        <pc:spChg chg="mod">
          <ac:chgData name="BEAUFRERE Nicolas" userId="d6a28a0d-8987-45b6-9e2d-d31bf6c020a0" providerId="ADAL" clId="{22D2C14D-F76A-41A5-BB74-FDC71B5742AF}" dt="2023-11-06T13:50:20.192" v="412" actId="20577"/>
          <ac:spMkLst>
            <pc:docMk/>
            <pc:sldMk cId="1007445247" sldId="316"/>
            <ac:spMk id="3" creationId="{F77FC881-3447-4CD2-BB84-C86774B2646E}"/>
          </ac:spMkLst>
        </pc:spChg>
        <pc:spChg chg="mod">
          <ac:chgData name="BEAUFRERE Nicolas" userId="d6a28a0d-8987-45b6-9e2d-d31bf6c020a0" providerId="ADAL" clId="{22D2C14D-F76A-41A5-BB74-FDC71B5742AF}" dt="2023-11-06T13:50:30.903" v="415"/>
          <ac:spMkLst>
            <pc:docMk/>
            <pc:sldMk cId="1007445247" sldId="316"/>
            <ac:spMk id="4" creationId="{5F9B9285-D1C3-4672-B92E-C94BA2FAD3B0}"/>
          </ac:spMkLst>
        </pc:spChg>
        <pc:spChg chg="mod">
          <ac:chgData name="BEAUFRERE Nicolas" userId="d6a28a0d-8987-45b6-9e2d-d31bf6c020a0" providerId="ADAL" clId="{22D2C14D-F76A-41A5-BB74-FDC71B5742AF}" dt="2023-11-06T13:50:37.796" v="418"/>
          <ac:spMkLst>
            <pc:docMk/>
            <pc:sldMk cId="1007445247" sldId="316"/>
            <ac:spMk id="5" creationId="{35B0E159-B28B-9214-E85D-DD4A70180E37}"/>
          </ac:spMkLst>
        </pc:spChg>
        <pc:spChg chg="add mod">
          <ac:chgData name="BEAUFRERE Nicolas" userId="d6a28a0d-8987-45b6-9e2d-d31bf6c020a0" providerId="ADAL" clId="{22D2C14D-F76A-41A5-BB74-FDC71B5742AF}" dt="2023-11-08T15:03:09.835" v="1754" actId="27636"/>
          <ac:spMkLst>
            <pc:docMk/>
            <pc:sldMk cId="1007445247" sldId="316"/>
            <ac:spMk id="6" creationId="{02D0456A-7ADD-5E62-2064-DFBD546D1595}"/>
          </ac:spMkLst>
        </pc:spChg>
        <pc:spChg chg="add mod">
          <ac:chgData name="BEAUFRERE Nicolas" userId="d6a28a0d-8987-45b6-9e2d-d31bf6c020a0" providerId="ADAL" clId="{22D2C14D-F76A-41A5-BB74-FDC71B5742AF}" dt="2023-11-08T15:02:56.116" v="1745" actId="27636"/>
          <ac:spMkLst>
            <pc:docMk/>
            <pc:sldMk cId="1007445247" sldId="316"/>
            <ac:spMk id="7" creationId="{9982784C-D8C4-B992-1D43-AD1357FCC0B6}"/>
          </ac:spMkLst>
        </pc:spChg>
      </pc:sldChg>
      <pc:sldChg chg="addSp modSp add mod modNotesTx">
        <pc:chgData name="BEAUFRERE Nicolas" userId="d6a28a0d-8987-45b6-9e2d-d31bf6c020a0" providerId="ADAL" clId="{22D2C14D-F76A-41A5-BB74-FDC71B5742AF}" dt="2023-11-08T15:07:00.044" v="1778" actId="27636"/>
        <pc:sldMkLst>
          <pc:docMk/>
          <pc:sldMk cId="279876925" sldId="317"/>
        </pc:sldMkLst>
        <pc:spChg chg="mod">
          <ac:chgData name="BEAUFRERE Nicolas" userId="d6a28a0d-8987-45b6-9e2d-d31bf6c020a0" providerId="ADAL" clId="{22D2C14D-F76A-41A5-BB74-FDC71B5742AF}" dt="2023-11-06T13:50:42.356" v="421" actId="20577"/>
          <ac:spMkLst>
            <pc:docMk/>
            <pc:sldMk cId="279876925" sldId="317"/>
            <ac:spMk id="3" creationId="{F77FC881-3447-4CD2-BB84-C86774B2646E}"/>
          </ac:spMkLst>
        </pc:spChg>
        <pc:spChg chg="mod">
          <ac:chgData name="BEAUFRERE Nicolas" userId="d6a28a0d-8987-45b6-9e2d-d31bf6c020a0" providerId="ADAL" clId="{22D2C14D-F76A-41A5-BB74-FDC71B5742AF}" dt="2023-11-06T13:52:13.952" v="424"/>
          <ac:spMkLst>
            <pc:docMk/>
            <pc:sldMk cId="279876925" sldId="317"/>
            <ac:spMk id="4" creationId="{5F9B9285-D1C3-4672-B92E-C94BA2FAD3B0}"/>
          </ac:spMkLst>
        </pc:spChg>
        <pc:spChg chg="mod">
          <ac:chgData name="BEAUFRERE Nicolas" userId="d6a28a0d-8987-45b6-9e2d-d31bf6c020a0" providerId="ADAL" clId="{22D2C14D-F76A-41A5-BB74-FDC71B5742AF}" dt="2023-11-06T13:52:20.523" v="427"/>
          <ac:spMkLst>
            <pc:docMk/>
            <pc:sldMk cId="279876925" sldId="317"/>
            <ac:spMk id="5" creationId="{35B0E159-B28B-9214-E85D-DD4A70180E37}"/>
          </ac:spMkLst>
        </pc:spChg>
        <pc:spChg chg="add mod">
          <ac:chgData name="BEAUFRERE Nicolas" userId="d6a28a0d-8987-45b6-9e2d-d31bf6c020a0" providerId="ADAL" clId="{22D2C14D-F76A-41A5-BB74-FDC71B5742AF}" dt="2023-11-08T15:06:40.542" v="1767" actId="27636"/>
          <ac:spMkLst>
            <pc:docMk/>
            <pc:sldMk cId="279876925" sldId="317"/>
            <ac:spMk id="6" creationId="{5433A5E1-8CED-306F-E569-17670F744C9E}"/>
          </ac:spMkLst>
        </pc:spChg>
        <pc:spChg chg="add mod">
          <ac:chgData name="BEAUFRERE Nicolas" userId="d6a28a0d-8987-45b6-9e2d-d31bf6c020a0" providerId="ADAL" clId="{22D2C14D-F76A-41A5-BB74-FDC71B5742AF}" dt="2023-11-08T15:07:00.044" v="1778" actId="27636"/>
          <ac:spMkLst>
            <pc:docMk/>
            <pc:sldMk cId="279876925" sldId="317"/>
            <ac:spMk id="7" creationId="{916BD0AA-D28E-E7A4-9EDA-E313C428F992}"/>
          </ac:spMkLst>
        </pc:spChg>
      </pc:sldChg>
      <pc:sldChg chg="addSp modSp add mod modNotesTx">
        <pc:chgData name="BEAUFRERE Nicolas" userId="d6a28a0d-8987-45b6-9e2d-d31bf6c020a0" providerId="ADAL" clId="{22D2C14D-F76A-41A5-BB74-FDC71B5742AF}" dt="2023-11-08T15:07:44.568" v="1804" actId="27636"/>
        <pc:sldMkLst>
          <pc:docMk/>
          <pc:sldMk cId="1465157575" sldId="318"/>
        </pc:sldMkLst>
        <pc:spChg chg="mod">
          <ac:chgData name="BEAUFRERE Nicolas" userId="d6a28a0d-8987-45b6-9e2d-d31bf6c020a0" providerId="ADAL" clId="{22D2C14D-F76A-41A5-BB74-FDC71B5742AF}" dt="2023-11-06T13:52:26.801" v="430" actId="20577"/>
          <ac:spMkLst>
            <pc:docMk/>
            <pc:sldMk cId="1465157575" sldId="318"/>
            <ac:spMk id="3" creationId="{F77FC881-3447-4CD2-BB84-C86774B2646E}"/>
          </ac:spMkLst>
        </pc:spChg>
        <pc:spChg chg="mod">
          <ac:chgData name="BEAUFRERE Nicolas" userId="d6a28a0d-8987-45b6-9e2d-d31bf6c020a0" providerId="ADAL" clId="{22D2C14D-F76A-41A5-BB74-FDC71B5742AF}" dt="2023-11-06T13:52:37.008" v="433"/>
          <ac:spMkLst>
            <pc:docMk/>
            <pc:sldMk cId="1465157575" sldId="318"/>
            <ac:spMk id="4" creationId="{5F9B9285-D1C3-4672-B92E-C94BA2FAD3B0}"/>
          </ac:spMkLst>
        </pc:spChg>
        <pc:spChg chg="mod">
          <ac:chgData name="BEAUFRERE Nicolas" userId="d6a28a0d-8987-45b6-9e2d-d31bf6c020a0" providerId="ADAL" clId="{22D2C14D-F76A-41A5-BB74-FDC71B5742AF}" dt="2023-11-06T13:52:43.772" v="436"/>
          <ac:spMkLst>
            <pc:docMk/>
            <pc:sldMk cId="1465157575" sldId="318"/>
            <ac:spMk id="5" creationId="{35B0E159-B28B-9214-E85D-DD4A70180E37}"/>
          </ac:spMkLst>
        </pc:spChg>
        <pc:spChg chg="add mod">
          <ac:chgData name="BEAUFRERE Nicolas" userId="d6a28a0d-8987-45b6-9e2d-d31bf6c020a0" providerId="ADAL" clId="{22D2C14D-F76A-41A5-BB74-FDC71B5742AF}" dt="2023-11-08T15:07:28.220" v="1793" actId="27636"/>
          <ac:spMkLst>
            <pc:docMk/>
            <pc:sldMk cId="1465157575" sldId="318"/>
            <ac:spMk id="6" creationId="{57812500-401C-B83A-7E1D-25DE89FC9A5F}"/>
          </ac:spMkLst>
        </pc:spChg>
        <pc:spChg chg="add mod">
          <ac:chgData name="BEAUFRERE Nicolas" userId="d6a28a0d-8987-45b6-9e2d-d31bf6c020a0" providerId="ADAL" clId="{22D2C14D-F76A-41A5-BB74-FDC71B5742AF}" dt="2023-11-08T15:07:44.568" v="1804" actId="27636"/>
          <ac:spMkLst>
            <pc:docMk/>
            <pc:sldMk cId="1465157575" sldId="318"/>
            <ac:spMk id="7" creationId="{4C8C49E4-5361-5633-F6F0-9F31B03B73EB}"/>
          </ac:spMkLst>
        </pc:spChg>
      </pc:sldChg>
      <pc:sldChg chg="addSp modSp add mod modNotesTx">
        <pc:chgData name="BEAUFRERE Nicolas" userId="d6a28a0d-8987-45b6-9e2d-d31bf6c020a0" providerId="ADAL" clId="{22D2C14D-F76A-41A5-BB74-FDC71B5742AF}" dt="2023-11-08T15:10:47.314" v="1827" actId="27636"/>
        <pc:sldMkLst>
          <pc:docMk/>
          <pc:sldMk cId="3819820164" sldId="319"/>
        </pc:sldMkLst>
        <pc:spChg chg="mod">
          <ac:chgData name="BEAUFRERE Nicolas" userId="d6a28a0d-8987-45b6-9e2d-d31bf6c020a0" providerId="ADAL" clId="{22D2C14D-F76A-41A5-BB74-FDC71B5742AF}" dt="2023-11-06T13:55:49.754" v="440"/>
          <ac:spMkLst>
            <pc:docMk/>
            <pc:sldMk cId="3819820164" sldId="319"/>
            <ac:spMk id="3" creationId="{F77FC881-3447-4CD2-BB84-C86774B2646E}"/>
          </ac:spMkLst>
        </pc:spChg>
        <pc:spChg chg="mod">
          <ac:chgData name="BEAUFRERE Nicolas" userId="d6a28a0d-8987-45b6-9e2d-d31bf6c020a0" providerId="ADAL" clId="{22D2C14D-F76A-41A5-BB74-FDC71B5742AF}" dt="2023-11-06T13:55:58.003" v="443"/>
          <ac:spMkLst>
            <pc:docMk/>
            <pc:sldMk cId="3819820164" sldId="319"/>
            <ac:spMk id="4" creationId="{5F9B9285-D1C3-4672-B92E-C94BA2FAD3B0}"/>
          </ac:spMkLst>
        </pc:spChg>
        <pc:spChg chg="mod">
          <ac:chgData name="BEAUFRERE Nicolas" userId="d6a28a0d-8987-45b6-9e2d-d31bf6c020a0" providerId="ADAL" clId="{22D2C14D-F76A-41A5-BB74-FDC71B5742AF}" dt="2023-11-06T13:56:04.721" v="446"/>
          <ac:spMkLst>
            <pc:docMk/>
            <pc:sldMk cId="3819820164" sldId="319"/>
            <ac:spMk id="5" creationId="{35B0E159-B28B-9214-E85D-DD4A70180E37}"/>
          </ac:spMkLst>
        </pc:spChg>
        <pc:spChg chg="add mod">
          <ac:chgData name="BEAUFRERE Nicolas" userId="d6a28a0d-8987-45b6-9e2d-d31bf6c020a0" providerId="ADAL" clId="{22D2C14D-F76A-41A5-BB74-FDC71B5742AF}" dt="2023-11-08T15:10:33.203" v="1819" actId="27636"/>
          <ac:spMkLst>
            <pc:docMk/>
            <pc:sldMk cId="3819820164" sldId="319"/>
            <ac:spMk id="6" creationId="{6579F6FD-68ED-1B70-B7DC-45B8AF0C744D}"/>
          </ac:spMkLst>
        </pc:spChg>
        <pc:spChg chg="add mod">
          <ac:chgData name="BEAUFRERE Nicolas" userId="d6a28a0d-8987-45b6-9e2d-d31bf6c020a0" providerId="ADAL" clId="{22D2C14D-F76A-41A5-BB74-FDC71B5742AF}" dt="2023-11-08T15:10:47.314" v="1827" actId="27636"/>
          <ac:spMkLst>
            <pc:docMk/>
            <pc:sldMk cId="3819820164" sldId="319"/>
            <ac:spMk id="7" creationId="{88EAE56C-035A-C232-4B7C-87B6142C781A}"/>
          </ac:spMkLst>
        </pc:spChg>
      </pc:sldChg>
      <pc:sldChg chg="modSp add mod modNotesTx">
        <pc:chgData name="BEAUFRERE Nicolas" userId="d6a28a0d-8987-45b6-9e2d-d31bf6c020a0" providerId="ADAL" clId="{22D2C14D-F76A-41A5-BB74-FDC71B5742AF}" dt="2023-11-08T15:12:10.563" v="1839" actId="403"/>
        <pc:sldMkLst>
          <pc:docMk/>
          <pc:sldMk cId="339890471" sldId="320"/>
        </pc:sldMkLst>
        <pc:spChg chg="mod">
          <ac:chgData name="BEAUFRERE Nicolas" userId="d6a28a0d-8987-45b6-9e2d-d31bf6c020a0" providerId="ADAL" clId="{22D2C14D-F76A-41A5-BB74-FDC71B5742AF}" dt="2023-11-06T13:56:23.595" v="450"/>
          <ac:spMkLst>
            <pc:docMk/>
            <pc:sldMk cId="339890471" sldId="320"/>
            <ac:spMk id="3" creationId="{F77FC881-3447-4CD2-BB84-C86774B2646E}"/>
          </ac:spMkLst>
        </pc:spChg>
        <pc:spChg chg="mod">
          <ac:chgData name="BEAUFRERE Nicolas" userId="d6a28a0d-8987-45b6-9e2d-d31bf6c020a0" providerId="ADAL" clId="{22D2C14D-F76A-41A5-BB74-FDC71B5742AF}" dt="2023-11-08T15:11:55.110" v="1830" actId="403"/>
          <ac:spMkLst>
            <pc:docMk/>
            <pc:sldMk cId="339890471" sldId="320"/>
            <ac:spMk id="4" creationId="{5F9B9285-D1C3-4672-B92E-C94BA2FAD3B0}"/>
          </ac:spMkLst>
        </pc:spChg>
        <pc:spChg chg="mod">
          <ac:chgData name="BEAUFRERE Nicolas" userId="d6a28a0d-8987-45b6-9e2d-d31bf6c020a0" providerId="ADAL" clId="{22D2C14D-F76A-41A5-BB74-FDC71B5742AF}" dt="2023-11-08T15:12:10.563" v="1839" actId="403"/>
          <ac:spMkLst>
            <pc:docMk/>
            <pc:sldMk cId="339890471" sldId="320"/>
            <ac:spMk id="5" creationId="{35B0E159-B28B-9214-E85D-DD4A70180E37}"/>
          </ac:spMkLst>
        </pc:spChg>
      </pc:sldChg>
      <pc:sldChg chg="modSp add mod">
        <pc:chgData name="BEAUFRERE Nicolas" userId="d6a28a0d-8987-45b6-9e2d-d31bf6c020a0" providerId="ADAL" clId="{22D2C14D-F76A-41A5-BB74-FDC71B5742AF}" dt="2023-11-06T14:31:47.607" v="526" actId="14100"/>
        <pc:sldMkLst>
          <pc:docMk/>
          <pc:sldMk cId="4046979051" sldId="321"/>
        </pc:sldMkLst>
        <pc:spChg chg="mod">
          <ac:chgData name="BEAUFRERE Nicolas" userId="d6a28a0d-8987-45b6-9e2d-d31bf6c020a0" providerId="ADAL" clId="{22D2C14D-F76A-41A5-BB74-FDC71B5742AF}" dt="2023-11-06T14:31:47.607" v="526" actId="14100"/>
          <ac:spMkLst>
            <pc:docMk/>
            <pc:sldMk cId="4046979051" sldId="321"/>
            <ac:spMk id="2" creationId="{00000000-0000-0000-0000-000000000000}"/>
          </ac:spMkLst>
        </pc:spChg>
      </pc:sldChg>
      <pc:sldChg chg="modSp add mod ord modNotesTx">
        <pc:chgData name="BEAUFRERE Nicolas" userId="d6a28a0d-8987-45b6-9e2d-d31bf6c020a0" providerId="ADAL" clId="{22D2C14D-F76A-41A5-BB74-FDC71B5742AF}" dt="2023-11-08T15:16:40.045" v="1843" actId="113"/>
        <pc:sldMkLst>
          <pc:docMk/>
          <pc:sldMk cId="1122341204" sldId="322"/>
        </pc:sldMkLst>
        <pc:spChg chg="mod">
          <ac:chgData name="BEAUFRERE Nicolas" userId="d6a28a0d-8987-45b6-9e2d-d31bf6c020a0" providerId="ADAL" clId="{22D2C14D-F76A-41A5-BB74-FDC71B5742AF}" dt="2023-11-06T14:33:37.293" v="533"/>
          <ac:spMkLst>
            <pc:docMk/>
            <pc:sldMk cId="1122341204" sldId="322"/>
            <ac:spMk id="3" creationId="{F77FC881-3447-4CD2-BB84-C86774B2646E}"/>
          </ac:spMkLst>
        </pc:spChg>
        <pc:spChg chg="mod">
          <ac:chgData name="BEAUFRERE Nicolas" userId="d6a28a0d-8987-45b6-9e2d-d31bf6c020a0" providerId="ADAL" clId="{22D2C14D-F76A-41A5-BB74-FDC71B5742AF}" dt="2023-11-06T14:33:45.597" v="536"/>
          <ac:spMkLst>
            <pc:docMk/>
            <pc:sldMk cId="1122341204" sldId="322"/>
            <ac:spMk id="4" creationId="{5F9B9285-D1C3-4672-B92E-C94BA2FAD3B0}"/>
          </ac:spMkLst>
        </pc:spChg>
        <pc:spChg chg="mod">
          <ac:chgData name="BEAUFRERE Nicolas" userId="d6a28a0d-8987-45b6-9e2d-d31bf6c020a0" providerId="ADAL" clId="{22D2C14D-F76A-41A5-BB74-FDC71B5742AF}" dt="2023-11-08T15:16:40.045" v="1843" actId="113"/>
          <ac:spMkLst>
            <pc:docMk/>
            <pc:sldMk cId="1122341204" sldId="322"/>
            <ac:spMk id="5" creationId="{35B0E159-B28B-9214-E85D-DD4A70180E37}"/>
          </ac:spMkLst>
        </pc:spChg>
      </pc:sldChg>
      <pc:sldChg chg="modSp add mod modNotesTx">
        <pc:chgData name="BEAUFRERE Nicolas" userId="d6a28a0d-8987-45b6-9e2d-d31bf6c020a0" providerId="ADAL" clId="{22D2C14D-F76A-41A5-BB74-FDC71B5742AF}" dt="2023-11-08T15:16:38.090" v="1842" actId="113"/>
        <pc:sldMkLst>
          <pc:docMk/>
          <pc:sldMk cId="3476560165" sldId="323"/>
        </pc:sldMkLst>
        <pc:spChg chg="mod">
          <ac:chgData name="BEAUFRERE Nicolas" userId="d6a28a0d-8987-45b6-9e2d-d31bf6c020a0" providerId="ADAL" clId="{22D2C14D-F76A-41A5-BB74-FDC71B5742AF}" dt="2023-11-06T14:34:30.558" v="548" actId="20577"/>
          <ac:spMkLst>
            <pc:docMk/>
            <pc:sldMk cId="3476560165" sldId="323"/>
            <ac:spMk id="3" creationId="{F77FC881-3447-4CD2-BB84-C86774B2646E}"/>
          </ac:spMkLst>
        </pc:spChg>
        <pc:spChg chg="mod">
          <ac:chgData name="BEAUFRERE Nicolas" userId="d6a28a0d-8987-45b6-9e2d-d31bf6c020a0" providerId="ADAL" clId="{22D2C14D-F76A-41A5-BB74-FDC71B5742AF}" dt="2023-11-06T14:34:38.866" v="551"/>
          <ac:spMkLst>
            <pc:docMk/>
            <pc:sldMk cId="3476560165" sldId="323"/>
            <ac:spMk id="4" creationId="{5F9B9285-D1C3-4672-B92E-C94BA2FAD3B0}"/>
          </ac:spMkLst>
        </pc:spChg>
        <pc:spChg chg="mod">
          <ac:chgData name="BEAUFRERE Nicolas" userId="d6a28a0d-8987-45b6-9e2d-d31bf6c020a0" providerId="ADAL" clId="{22D2C14D-F76A-41A5-BB74-FDC71B5742AF}" dt="2023-11-08T15:16:38.090" v="1842" actId="113"/>
          <ac:spMkLst>
            <pc:docMk/>
            <pc:sldMk cId="3476560165" sldId="323"/>
            <ac:spMk id="5" creationId="{35B0E159-B28B-9214-E85D-DD4A70180E37}"/>
          </ac:spMkLst>
        </pc:spChg>
      </pc:sldChg>
      <pc:sldChg chg="modSp add mod modNotesTx">
        <pc:chgData name="BEAUFRERE Nicolas" userId="d6a28a0d-8987-45b6-9e2d-d31bf6c020a0" providerId="ADAL" clId="{22D2C14D-F76A-41A5-BB74-FDC71B5742AF}" dt="2023-11-08T15:16:35.621" v="1841" actId="113"/>
        <pc:sldMkLst>
          <pc:docMk/>
          <pc:sldMk cId="363324924" sldId="324"/>
        </pc:sldMkLst>
        <pc:spChg chg="mod">
          <ac:chgData name="BEAUFRERE Nicolas" userId="d6a28a0d-8987-45b6-9e2d-d31bf6c020a0" providerId="ADAL" clId="{22D2C14D-F76A-41A5-BB74-FDC71B5742AF}" dt="2023-11-06T14:35:13.765" v="558"/>
          <ac:spMkLst>
            <pc:docMk/>
            <pc:sldMk cId="363324924" sldId="324"/>
            <ac:spMk id="3" creationId="{F77FC881-3447-4CD2-BB84-C86774B2646E}"/>
          </ac:spMkLst>
        </pc:spChg>
        <pc:spChg chg="mod">
          <ac:chgData name="BEAUFRERE Nicolas" userId="d6a28a0d-8987-45b6-9e2d-d31bf6c020a0" providerId="ADAL" clId="{22D2C14D-F76A-41A5-BB74-FDC71B5742AF}" dt="2023-11-08T15:16:35.621" v="1841" actId="113"/>
          <ac:spMkLst>
            <pc:docMk/>
            <pc:sldMk cId="363324924" sldId="324"/>
            <ac:spMk id="5" creationId="{35B0E159-B28B-9214-E85D-DD4A70180E37}"/>
          </ac:spMkLst>
        </pc:spChg>
      </pc:sldChg>
      <pc:sldChg chg="modSp add mod modNotesTx">
        <pc:chgData name="BEAUFRERE Nicolas" userId="d6a28a0d-8987-45b6-9e2d-d31bf6c020a0" providerId="ADAL" clId="{22D2C14D-F76A-41A5-BB74-FDC71B5742AF}" dt="2023-11-08T15:16:32.481" v="1840" actId="113"/>
        <pc:sldMkLst>
          <pc:docMk/>
          <pc:sldMk cId="1295871323" sldId="325"/>
        </pc:sldMkLst>
        <pc:spChg chg="mod">
          <ac:chgData name="BEAUFRERE Nicolas" userId="d6a28a0d-8987-45b6-9e2d-d31bf6c020a0" providerId="ADAL" clId="{22D2C14D-F76A-41A5-BB74-FDC71B5742AF}" dt="2023-11-06T14:35:18.520" v="559"/>
          <ac:spMkLst>
            <pc:docMk/>
            <pc:sldMk cId="1295871323" sldId="325"/>
            <ac:spMk id="3" creationId="{F77FC881-3447-4CD2-BB84-C86774B2646E}"/>
          </ac:spMkLst>
        </pc:spChg>
        <pc:spChg chg="mod">
          <ac:chgData name="BEAUFRERE Nicolas" userId="d6a28a0d-8987-45b6-9e2d-d31bf6c020a0" providerId="ADAL" clId="{22D2C14D-F76A-41A5-BB74-FDC71B5742AF}" dt="2023-11-08T15:16:32.481" v="1840" actId="113"/>
          <ac:spMkLst>
            <pc:docMk/>
            <pc:sldMk cId="1295871323" sldId="325"/>
            <ac:spMk id="5" creationId="{35B0E159-B28B-9214-E85D-DD4A70180E37}"/>
          </ac:spMkLst>
        </pc:spChg>
      </pc:sldChg>
      <pc:sldChg chg="modSp add mod modNotesTx">
        <pc:chgData name="BEAUFRERE Nicolas" userId="d6a28a0d-8987-45b6-9e2d-d31bf6c020a0" providerId="ADAL" clId="{22D2C14D-F76A-41A5-BB74-FDC71B5742AF}" dt="2023-11-08T15:16:44.248" v="1844" actId="113"/>
        <pc:sldMkLst>
          <pc:docMk/>
          <pc:sldMk cId="979451039" sldId="326"/>
        </pc:sldMkLst>
        <pc:spChg chg="mod">
          <ac:chgData name="BEAUFRERE Nicolas" userId="d6a28a0d-8987-45b6-9e2d-d31bf6c020a0" providerId="ADAL" clId="{22D2C14D-F76A-41A5-BB74-FDC71B5742AF}" dt="2023-11-06T14:36:44.069" v="569"/>
          <ac:spMkLst>
            <pc:docMk/>
            <pc:sldMk cId="979451039" sldId="326"/>
            <ac:spMk id="3" creationId="{F77FC881-3447-4CD2-BB84-C86774B2646E}"/>
          </ac:spMkLst>
        </pc:spChg>
        <pc:spChg chg="mod">
          <ac:chgData name="BEAUFRERE Nicolas" userId="d6a28a0d-8987-45b6-9e2d-d31bf6c020a0" providerId="ADAL" clId="{22D2C14D-F76A-41A5-BB74-FDC71B5742AF}" dt="2023-11-08T15:16:44.248" v="1844" actId="113"/>
          <ac:spMkLst>
            <pc:docMk/>
            <pc:sldMk cId="979451039" sldId="326"/>
            <ac:spMk id="5" creationId="{35B0E159-B28B-9214-E85D-DD4A70180E37}"/>
          </ac:spMkLst>
        </pc:spChg>
      </pc:sldChg>
      <pc:sldChg chg="modSp add mod modNotesTx">
        <pc:chgData name="BEAUFRERE Nicolas" userId="d6a28a0d-8987-45b6-9e2d-d31bf6c020a0" providerId="ADAL" clId="{22D2C14D-F76A-41A5-BB74-FDC71B5742AF}" dt="2023-11-08T15:16:47.404" v="1845" actId="113"/>
        <pc:sldMkLst>
          <pc:docMk/>
          <pc:sldMk cId="909370571" sldId="327"/>
        </pc:sldMkLst>
        <pc:spChg chg="mod">
          <ac:chgData name="BEAUFRERE Nicolas" userId="d6a28a0d-8987-45b6-9e2d-d31bf6c020a0" providerId="ADAL" clId="{22D2C14D-F76A-41A5-BB74-FDC71B5742AF}" dt="2023-11-06T14:36:48.051" v="570"/>
          <ac:spMkLst>
            <pc:docMk/>
            <pc:sldMk cId="909370571" sldId="327"/>
            <ac:spMk id="3" creationId="{F77FC881-3447-4CD2-BB84-C86774B2646E}"/>
          </ac:spMkLst>
        </pc:spChg>
        <pc:spChg chg="mod">
          <ac:chgData name="BEAUFRERE Nicolas" userId="d6a28a0d-8987-45b6-9e2d-d31bf6c020a0" providerId="ADAL" clId="{22D2C14D-F76A-41A5-BB74-FDC71B5742AF}" dt="2023-11-08T15:16:47.404" v="1845" actId="113"/>
          <ac:spMkLst>
            <pc:docMk/>
            <pc:sldMk cId="909370571" sldId="327"/>
            <ac:spMk id="5" creationId="{35B0E159-B28B-9214-E85D-DD4A70180E37}"/>
          </ac:spMkLst>
        </pc:spChg>
      </pc:sldChg>
      <pc:sldChg chg="modSp add mod modNotesTx">
        <pc:chgData name="BEAUFRERE Nicolas" userId="d6a28a0d-8987-45b6-9e2d-d31bf6c020a0" providerId="ADAL" clId="{22D2C14D-F76A-41A5-BB74-FDC71B5742AF}" dt="2023-11-06T15:39:00.173" v="740"/>
        <pc:sldMkLst>
          <pc:docMk/>
          <pc:sldMk cId="1662885602" sldId="328"/>
        </pc:sldMkLst>
        <pc:spChg chg="mod">
          <ac:chgData name="BEAUFRERE Nicolas" userId="d6a28a0d-8987-45b6-9e2d-d31bf6c020a0" providerId="ADAL" clId="{22D2C14D-F76A-41A5-BB74-FDC71B5742AF}" dt="2023-11-06T14:37:35.418" v="597" actId="20577"/>
          <ac:spMkLst>
            <pc:docMk/>
            <pc:sldMk cId="1662885602" sldId="328"/>
            <ac:spMk id="3" creationId="{F77FC881-3447-4CD2-BB84-C86774B2646E}"/>
          </ac:spMkLst>
        </pc:spChg>
        <pc:spChg chg="mod">
          <ac:chgData name="BEAUFRERE Nicolas" userId="d6a28a0d-8987-45b6-9e2d-d31bf6c020a0" providerId="ADAL" clId="{22D2C14D-F76A-41A5-BB74-FDC71B5742AF}" dt="2023-11-06T14:37:56.368" v="604"/>
          <ac:spMkLst>
            <pc:docMk/>
            <pc:sldMk cId="1662885602" sldId="328"/>
            <ac:spMk id="5" creationId="{35B0E159-B28B-9214-E85D-DD4A70180E37}"/>
          </ac:spMkLst>
        </pc:spChg>
      </pc:sldChg>
      <pc:sldChg chg="modSp add mod modNotesTx">
        <pc:chgData name="BEAUFRERE Nicolas" userId="d6a28a0d-8987-45b6-9e2d-d31bf6c020a0" providerId="ADAL" clId="{22D2C14D-F76A-41A5-BB74-FDC71B5742AF}" dt="2023-11-08T15:16:50.326" v="1846" actId="113"/>
        <pc:sldMkLst>
          <pc:docMk/>
          <pc:sldMk cId="2933068772" sldId="329"/>
        </pc:sldMkLst>
        <pc:spChg chg="mod">
          <ac:chgData name="BEAUFRERE Nicolas" userId="d6a28a0d-8987-45b6-9e2d-d31bf6c020a0" providerId="ADAL" clId="{22D2C14D-F76A-41A5-BB74-FDC71B5742AF}" dt="2023-11-06T14:37:44.618" v="601" actId="20577"/>
          <ac:spMkLst>
            <pc:docMk/>
            <pc:sldMk cId="2933068772" sldId="329"/>
            <ac:spMk id="3" creationId="{F77FC881-3447-4CD2-BB84-C86774B2646E}"/>
          </ac:spMkLst>
        </pc:spChg>
        <pc:spChg chg="mod">
          <ac:chgData name="BEAUFRERE Nicolas" userId="d6a28a0d-8987-45b6-9e2d-d31bf6c020a0" providerId="ADAL" clId="{22D2C14D-F76A-41A5-BB74-FDC71B5742AF}" dt="2023-11-08T15:16:50.326" v="1846" actId="113"/>
          <ac:spMkLst>
            <pc:docMk/>
            <pc:sldMk cId="2933068772" sldId="329"/>
            <ac:spMk id="5" creationId="{35B0E159-B28B-9214-E85D-DD4A70180E37}"/>
          </ac:spMkLst>
        </pc:spChg>
      </pc:sldChg>
      <pc:sldChg chg="modSp add mod modNotesTx">
        <pc:chgData name="BEAUFRERE Nicolas" userId="d6a28a0d-8987-45b6-9e2d-d31bf6c020a0" providerId="ADAL" clId="{22D2C14D-F76A-41A5-BB74-FDC71B5742AF}" dt="2023-11-08T15:16:53.830" v="1847" actId="113"/>
        <pc:sldMkLst>
          <pc:docMk/>
          <pc:sldMk cId="1536576992" sldId="330"/>
        </pc:sldMkLst>
        <pc:spChg chg="mod">
          <ac:chgData name="BEAUFRERE Nicolas" userId="d6a28a0d-8987-45b6-9e2d-d31bf6c020a0" providerId="ADAL" clId="{22D2C14D-F76A-41A5-BB74-FDC71B5742AF}" dt="2023-11-06T14:39:34.250" v="612" actId="6549"/>
          <ac:spMkLst>
            <pc:docMk/>
            <pc:sldMk cId="1536576992" sldId="330"/>
            <ac:spMk id="3" creationId="{F77FC881-3447-4CD2-BB84-C86774B2646E}"/>
          </ac:spMkLst>
        </pc:spChg>
        <pc:spChg chg="mod">
          <ac:chgData name="BEAUFRERE Nicolas" userId="d6a28a0d-8987-45b6-9e2d-d31bf6c020a0" providerId="ADAL" clId="{22D2C14D-F76A-41A5-BB74-FDC71B5742AF}" dt="2023-11-08T15:16:53.830" v="1847" actId="113"/>
          <ac:spMkLst>
            <pc:docMk/>
            <pc:sldMk cId="1536576992" sldId="330"/>
            <ac:spMk id="5" creationId="{35B0E159-B28B-9214-E85D-DD4A70180E37}"/>
          </ac:spMkLst>
        </pc:spChg>
      </pc:sldChg>
      <pc:sldChg chg="modSp add mod modNotesTx">
        <pc:chgData name="BEAUFRERE Nicolas" userId="d6a28a0d-8987-45b6-9e2d-d31bf6c020a0" providerId="ADAL" clId="{22D2C14D-F76A-41A5-BB74-FDC71B5742AF}" dt="2023-11-08T15:16:59.095" v="1848" actId="113"/>
        <pc:sldMkLst>
          <pc:docMk/>
          <pc:sldMk cId="996487878" sldId="331"/>
        </pc:sldMkLst>
        <pc:spChg chg="mod">
          <ac:chgData name="BEAUFRERE Nicolas" userId="d6a28a0d-8987-45b6-9e2d-d31bf6c020a0" providerId="ADAL" clId="{22D2C14D-F76A-41A5-BB74-FDC71B5742AF}" dt="2023-11-06T14:39:43.138" v="614" actId="20577"/>
          <ac:spMkLst>
            <pc:docMk/>
            <pc:sldMk cId="996487878" sldId="331"/>
            <ac:spMk id="3" creationId="{F77FC881-3447-4CD2-BB84-C86774B2646E}"/>
          </ac:spMkLst>
        </pc:spChg>
        <pc:spChg chg="mod">
          <ac:chgData name="BEAUFRERE Nicolas" userId="d6a28a0d-8987-45b6-9e2d-d31bf6c020a0" providerId="ADAL" clId="{22D2C14D-F76A-41A5-BB74-FDC71B5742AF}" dt="2023-11-08T15:16:59.095" v="1848" actId="113"/>
          <ac:spMkLst>
            <pc:docMk/>
            <pc:sldMk cId="996487878" sldId="331"/>
            <ac:spMk id="5" creationId="{35B0E159-B28B-9214-E85D-DD4A70180E37}"/>
          </ac:spMkLst>
        </pc:spChg>
      </pc:sldChg>
      <pc:sldChg chg="modSp add mod modNotesTx">
        <pc:chgData name="BEAUFRERE Nicolas" userId="d6a28a0d-8987-45b6-9e2d-d31bf6c020a0" providerId="ADAL" clId="{22D2C14D-F76A-41A5-BB74-FDC71B5742AF}" dt="2023-11-08T15:17:04.486" v="1849" actId="113"/>
        <pc:sldMkLst>
          <pc:docMk/>
          <pc:sldMk cId="4023249003" sldId="332"/>
        </pc:sldMkLst>
        <pc:spChg chg="mod">
          <ac:chgData name="BEAUFRERE Nicolas" userId="d6a28a0d-8987-45b6-9e2d-d31bf6c020a0" providerId="ADAL" clId="{22D2C14D-F76A-41A5-BB74-FDC71B5742AF}" dt="2023-11-06T14:40:22.902" v="628" actId="20577"/>
          <ac:spMkLst>
            <pc:docMk/>
            <pc:sldMk cId="4023249003" sldId="332"/>
            <ac:spMk id="3" creationId="{F77FC881-3447-4CD2-BB84-C86774B2646E}"/>
          </ac:spMkLst>
        </pc:spChg>
        <pc:spChg chg="mod">
          <ac:chgData name="BEAUFRERE Nicolas" userId="d6a28a0d-8987-45b6-9e2d-d31bf6c020a0" providerId="ADAL" clId="{22D2C14D-F76A-41A5-BB74-FDC71B5742AF}" dt="2023-11-08T15:17:04.486" v="1849" actId="113"/>
          <ac:spMkLst>
            <pc:docMk/>
            <pc:sldMk cId="4023249003" sldId="332"/>
            <ac:spMk id="5" creationId="{35B0E159-B28B-9214-E85D-DD4A70180E37}"/>
          </ac:spMkLst>
        </pc:spChg>
      </pc:sldChg>
      <pc:sldChg chg="modSp add mod modNotesTx">
        <pc:chgData name="BEAUFRERE Nicolas" userId="d6a28a0d-8987-45b6-9e2d-d31bf6c020a0" providerId="ADAL" clId="{22D2C14D-F76A-41A5-BB74-FDC71B5742AF}" dt="2023-11-08T15:17:07.283" v="1850" actId="113"/>
        <pc:sldMkLst>
          <pc:docMk/>
          <pc:sldMk cId="3903852714" sldId="333"/>
        </pc:sldMkLst>
        <pc:spChg chg="mod">
          <ac:chgData name="BEAUFRERE Nicolas" userId="d6a28a0d-8987-45b6-9e2d-d31bf6c020a0" providerId="ADAL" clId="{22D2C14D-F76A-41A5-BB74-FDC71B5742AF}" dt="2023-11-06T14:40:31.070" v="642" actId="20577"/>
          <ac:spMkLst>
            <pc:docMk/>
            <pc:sldMk cId="3903852714" sldId="333"/>
            <ac:spMk id="3" creationId="{F77FC881-3447-4CD2-BB84-C86774B2646E}"/>
          </ac:spMkLst>
        </pc:spChg>
        <pc:spChg chg="mod">
          <ac:chgData name="BEAUFRERE Nicolas" userId="d6a28a0d-8987-45b6-9e2d-d31bf6c020a0" providerId="ADAL" clId="{22D2C14D-F76A-41A5-BB74-FDC71B5742AF}" dt="2023-11-08T15:17:07.283" v="1850" actId="113"/>
          <ac:spMkLst>
            <pc:docMk/>
            <pc:sldMk cId="3903852714" sldId="333"/>
            <ac:spMk id="5" creationId="{35B0E159-B28B-9214-E85D-DD4A70180E37}"/>
          </ac:spMkLst>
        </pc:spChg>
      </pc:sldChg>
      <pc:sldChg chg="modSp add mod modNotesTx">
        <pc:chgData name="BEAUFRERE Nicolas" userId="d6a28a0d-8987-45b6-9e2d-d31bf6c020a0" providerId="ADAL" clId="{22D2C14D-F76A-41A5-BB74-FDC71B5742AF}" dt="2023-11-08T15:17:10.347" v="1851" actId="113"/>
        <pc:sldMkLst>
          <pc:docMk/>
          <pc:sldMk cId="156697437" sldId="334"/>
        </pc:sldMkLst>
        <pc:spChg chg="mod">
          <ac:chgData name="BEAUFRERE Nicolas" userId="d6a28a0d-8987-45b6-9e2d-d31bf6c020a0" providerId="ADAL" clId="{22D2C14D-F76A-41A5-BB74-FDC71B5742AF}" dt="2023-11-06T14:44:02.916" v="661" actId="20577"/>
          <ac:spMkLst>
            <pc:docMk/>
            <pc:sldMk cId="156697437" sldId="334"/>
            <ac:spMk id="3" creationId="{F77FC881-3447-4CD2-BB84-C86774B2646E}"/>
          </ac:spMkLst>
        </pc:spChg>
        <pc:spChg chg="mod">
          <ac:chgData name="BEAUFRERE Nicolas" userId="d6a28a0d-8987-45b6-9e2d-d31bf6c020a0" providerId="ADAL" clId="{22D2C14D-F76A-41A5-BB74-FDC71B5742AF}" dt="2023-11-08T15:17:10.347" v="1851" actId="113"/>
          <ac:spMkLst>
            <pc:docMk/>
            <pc:sldMk cId="156697437" sldId="334"/>
            <ac:spMk id="5" creationId="{35B0E159-B28B-9214-E85D-DD4A70180E37}"/>
          </ac:spMkLst>
        </pc:spChg>
      </pc:sldChg>
      <pc:sldChg chg="modSp add mod modNotesTx">
        <pc:chgData name="BEAUFRERE Nicolas" userId="d6a28a0d-8987-45b6-9e2d-d31bf6c020a0" providerId="ADAL" clId="{22D2C14D-F76A-41A5-BB74-FDC71B5742AF}" dt="2023-11-08T15:17:13.300" v="1852" actId="113"/>
        <pc:sldMkLst>
          <pc:docMk/>
          <pc:sldMk cId="8957879" sldId="335"/>
        </pc:sldMkLst>
        <pc:spChg chg="mod">
          <ac:chgData name="BEAUFRERE Nicolas" userId="d6a28a0d-8987-45b6-9e2d-d31bf6c020a0" providerId="ADAL" clId="{22D2C14D-F76A-41A5-BB74-FDC71B5742AF}" dt="2023-11-06T14:44:09.092" v="673" actId="20577"/>
          <ac:spMkLst>
            <pc:docMk/>
            <pc:sldMk cId="8957879" sldId="335"/>
            <ac:spMk id="3" creationId="{F77FC881-3447-4CD2-BB84-C86774B2646E}"/>
          </ac:spMkLst>
        </pc:spChg>
        <pc:spChg chg="mod">
          <ac:chgData name="BEAUFRERE Nicolas" userId="d6a28a0d-8987-45b6-9e2d-d31bf6c020a0" providerId="ADAL" clId="{22D2C14D-F76A-41A5-BB74-FDC71B5742AF}" dt="2023-11-08T15:17:13.300" v="1852" actId="113"/>
          <ac:spMkLst>
            <pc:docMk/>
            <pc:sldMk cId="8957879" sldId="335"/>
            <ac:spMk id="5" creationId="{35B0E159-B28B-9214-E85D-DD4A70180E37}"/>
          </ac:spMkLst>
        </pc:spChg>
      </pc:sldChg>
      <pc:sldChg chg="modSp add mod modNotesTx">
        <pc:chgData name="BEAUFRERE Nicolas" userId="d6a28a0d-8987-45b6-9e2d-d31bf6c020a0" providerId="ADAL" clId="{22D2C14D-F76A-41A5-BB74-FDC71B5742AF}" dt="2023-11-08T15:17:16.862" v="1853" actId="113"/>
        <pc:sldMkLst>
          <pc:docMk/>
          <pc:sldMk cId="2593074160" sldId="336"/>
        </pc:sldMkLst>
        <pc:spChg chg="mod">
          <ac:chgData name="BEAUFRERE Nicolas" userId="d6a28a0d-8987-45b6-9e2d-d31bf6c020a0" providerId="ADAL" clId="{22D2C14D-F76A-41A5-BB74-FDC71B5742AF}" dt="2023-11-06T14:44:44.702" v="696" actId="20577"/>
          <ac:spMkLst>
            <pc:docMk/>
            <pc:sldMk cId="2593074160" sldId="336"/>
            <ac:spMk id="3" creationId="{F77FC881-3447-4CD2-BB84-C86774B2646E}"/>
          </ac:spMkLst>
        </pc:spChg>
        <pc:spChg chg="mod">
          <ac:chgData name="BEAUFRERE Nicolas" userId="d6a28a0d-8987-45b6-9e2d-d31bf6c020a0" providerId="ADAL" clId="{22D2C14D-F76A-41A5-BB74-FDC71B5742AF}" dt="2023-11-08T15:17:16.862" v="1853" actId="113"/>
          <ac:spMkLst>
            <pc:docMk/>
            <pc:sldMk cId="2593074160" sldId="336"/>
            <ac:spMk id="5" creationId="{35B0E159-B28B-9214-E85D-DD4A70180E37}"/>
          </ac:spMkLst>
        </pc:spChg>
      </pc:sldChg>
      <pc:sldChg chg="modSp add mod modNotesTx">
        <pc:chgData name="BEAUFRERE Nicolas" userId="d6a28a0d-8987-45b6-9e2d-d31bf6c020a0" providerId="ADAL" clId="{22D2C14D-F76A-41A5-BB74-FDC71B5742AF}" dt="2023-11-08T15:17:19.519" v="1854" actId="113"/>
        <pc:sldMkLst>
          <pc:docMk/>
          <pc:sldMk cId="946536147" sldId="337"/>
        </pc:sldMkLst>
        <pc:spChg chg="mod">
          <ac:chgData name="BEAUFRERE Nicolas" userId="d6a28a0d-8987-45b6-9e2d-d31bf6c020a0" providerId="ADAL" clId="{22D2C14D-F76A-41A5-BB74-FDC71B5742AF}" dt="2023-11-06T14:45:00.930" v="712" actId="20577"/>
          <ac:spMkLst>
            <pc:docMk/>
            <pc:sldMk cId="946536147" sldId="337"/>
            <ac:spMk id="3" creationId="{F77FC881-3447-4CD2-BB84-C86774B2646E}"/>
          </ac:spMkLst>
        </pc:spChg>
        <pc:spChg chg="mod">
          <ac:chgData name="BEAUFRERE Nicolas" userId="d6a28a0d-8987-45b6-9e2d-d31bf6c020a0" providerId="ADAL" clId="{22D2C14D-F76A-41A5-BB74-FDC71B5742AF}" dt="2023-11-08T15:17:19.519" v="1854" actId="113"/>
          <ac:spMkLst>
            <pc:docMk/>
            <pc:sldMk cId="946536147" sldId="337"/>
            <ac:spMk id="5" creationId="{35B0E159-B28B-9214-E85D-DD4A70180E37}"/>
          </ac:spMkLst>
        </pc:spChg>
      </pc:sldChg>
      <pc:sldChg chg="modSp add mod modNotesTx">
        <pc:chgData name="BEAUFRERE Nicolas" userId="d6a28a0d-8987-45b6-9e2d-d31bf6c020a0" providerId="ADAL" clId="{22D2C14D-F76A-41A5-BB74-FDC71B5742AF}" dt="2023-11-08T15:17:22.569" v="1855" actId="113"/>
        <pc:sldMkLst>
          <pc:docMk/>
          <pc:sldMk cId="2446240098" sldId="338"/>
        </pc:sldMkLst>
        <pc:spChg chg="mod">
          <ac:chgData name="BEAUFRERE Nicolas" userId="d6a28a0d-8987-45b6-9e2d-d31bf6c020a0" providerId="ADAL" clId="{22D2C14D-F76A-41A5-BB74-FDC71B5742AF}" dt="2023-11-06T14:54:01.687" v="720"/>
          <ac:spMkLst>
            <pc:docMk/>
            <pc:sldMk cId="2446240098" sldId="338"/>
            <ac:spMk id="3" creationId="{F77FC881-3447-4CD2-BB84-C86774B2646E}"/>
          </ac:spMkLst>
        </pc:spChg>
        <pc:spChg chg="mod">
          <ac:chgData name="BEAUFRERE Nicolas" userId="d6a28a0d-8987-45b6-9e2d-d31bf6c020a0" providerId="ADAL" clId="{22D2C14D-F76A-41A5-BB74-FDC71B5742AF}" dt="2023-11-08T15:17:22.569" v="1855" actId="113"/>
          <ac:spMkLst>
            <pc:docMk/>
            <pc:sldMk cId="2446240098" sldId="338"/>
            <ac:spMk id="5" creationId="{35B0E159-B28B-9214-E85D-DD4A70180E37}"/>
          </ac:spMkLst>
        </pc:spChg>
      </pc:sldChg>
      <pc:sldChg chg="modSp add mod modNotesTx">
        <pc:chgData name="BEAUFRERE Nicolas" userId="d6a28a0d-8987-45b6-9e2d-d31bf6c020a0" providerId="ADAL" clId="{22D2C14D-F76A-41A5-BB74-FDC71B5742AF}" dt="2023-11-08T15:21:25.119" v="1856" actId="113"/>
        <pc:sldMkLst>
          <pc:docMk/>
          <pc:sldMk cId="2680683468" sldId="339"/>
        </pc:sldMkLst>
        <pc:spChg chg="mod">
          <ac:chgData name="BEAUFRERE Nicolas" userId="d6a28a0d-8987-45b6-9e2d-d31bf6c020a0" providerId="ADAL" clId="{22D2C14D-F76A-41A5-BB74-FDC71B5742AF}" dt="2023-11-06T14:54:07.091" v="721"/>
          <ac:spMkLst>
            <pc:docMk/>
            <pc:sldMk cId="2680683468" sldId="339"/>
            <ac:spMk id="3" creationId="{F77FC881-3447-4CD2-BB84-C86774B2646E}"/>
          </ac:spMkLst>
        </pc:spChg>
        <pc:spChg chg="mod">
          <ac:chgData name="BEAUFRERE Nicolas" userId="d6a28a0d-8987-45b6-9e2d-d31bf6c020a0" providerId="ADAL" clId="{22D2C14D-F76A-41A5-BB74-FDC71B5742AF}" dt="2023-11-08T15:21:25.119" v="1856" actId="113"/>
          <ac:spMkLst>
            <pc:docMk/>
            <pc:sldMk cId="2680683468" sldId="339"/>
            <ac:spMk id="5" creationId="{35B0E159-B28B-9214-E85D-DD4A70180E37}"/>
          </ac:spMkLst>
        </pc:spChg>
      </pc:sldChg>
      <pc:sldChg chg="modSp new mod">
        <pc:chgData name="BEAUFRERE Nicolas" userId="d6a28a0d-8987-45b6-9e2d-d31bf6c020a0" providerId="ADAL" clId="{22D2C14D-F76A-41A5-BB74-FDC71B5742AF}" dt="2023-11-08T15:21:40.200" v="1862" actId="122"/>
        <pc:sldMkLst>
          <pc:docMk/>
          <pc:sldMk cId="2449801436" sldId="340"/>
        </pc:sldMkLst>
        <pc:spChg chg="mod">
          <ac:chgData name="BEAUFRERE Nicolas" userId="d6a28a0d-8987-45b6-9e2d-d31bf6c020a0" providerId="ADAL" clId="{22D2C14D-F76A-41A5-BB74-FDC71B5742AF}" dt="2023-11-06T16:37:49.932" v="780" actId="2711"/>
          <ac:spMkLst>
            <pc:docMk/>
            <pc:sldMk cId="2449801436" sldId="340"/>
            <ac:spMk id="3" creationId="{386339AF-E9D8-46D6-17DF-0719126B349E}"/>
          </ac:spMkLst>
        </pc:spChg>
        <pc:spChg chg="mod">
          <ac:chgData name="BEAUFRERE Nicolas" userId="d6a28a0d-8987-45b6-9e2d-d31bf6c020a0" providerId="ADAL" clId="{22D2C14D-F76A-41A5-BB74-FDC71B5742AF}" dt="2023-11-08T15:21:40.200" v="1862" actId="122"/>
          <ac:spMkLst>
            <pc:docMk/>
            <pc:sldMk cId="2449801436" sldId="340"/>
            <ac:spMk id="4" creationId="{AFDA658B-6ED3-A7A0-AF25-D85179771050}"/>
          </ac:spMkLst>
        </pc:spChg>
      </pc:sldChg>
      <pc:sldChg chg="modSp add mod modShow">
        <pc:chgData name="BEAUFRERE Nicolas" userId="d6a28a0d-8987-45b6-9e2d-d31bf6c020a0" providerId="ADAL" clId="{22D2C14D-F76A-41A5-BB74-FDC71B5742AF}" dt="2023-11-08T17:01:34.596" v="2803" actId="729"/>
        <pc:sldMkLst>
          <pc:docMk/>
          <pc:sldMk cId="3501399916" sldId="341"/>
        </pc:sldMkLst>
        <pc:spChg chg="mod">
          <ac:chgData name="BEAUFRERE Nicolas" userId="d6a28a0d-8987-45b6-9e2d-d31bf6c020a0" providerId="ADAL" clId="{22D2C14D-F76A-41A5-BB74-FDC71B5742AF}" dt="2023-11-06T16:36:06.517" v="767" actId="20577"/>
          <ac:spMkLst>
            <pc:docMk/>
            <pc:sldMk cId="3501399916" sldId="341"/>
            <ac:spMk id="2" creationId="{00000000-0000-0000-0000-000000000000}"/>
          </ac:spMkLst>
        </pc:spChg>
      </pc:sldChg>
      <pc:sldChg chg="new del">
        <pc:chgData name="BEAUFRERE Nicolas" userId="d6a28a0d-8987-45b6-9e2d-d31bf6c020a0" providerId="ADAL" clId="{22D2C14D-F76A-41A5-BB74-FDC71B5742AF}" dt="2023-11-06T16:36:13.277" v="769" actId="680"/>
        <pc:sldMkLst>
          <pc:docMk/>
          <pc:sldMk cId="161828011" sldId="342"/>
        </pc:sldMkLst>
      </pc:sldChg>
      <pc:sldChg chg="modSp add mod ord modShow modNotesTx">
        <pc:chgData name="BEAUFRERE Nicolas" userId="d6a28a0d-8987-45b6-9e2d-d31bf6c020a0" providerId="ADAL" clId="{22D2C14D-F76A-41A5-BB74-FDC71B5742AF}" dt="2023-11-08T17:01:34.596" v="2803" actId="729"/>
        <pc:sldMkLst>
          <pc:docMk/>
          <pc:sldMk cId="1675744938" sldId="342"/>
        </pc:sldMkLst>
        <pc:spChg chg="mod">
          <ac:chgData name="BEAUFRERE Nicolas" userId="d6a28a0d-8987-45b6-9e2d-d31bf6c020a0" providerId="ADAL" clId="{22D2C14D-F76A-41A5-BB74-FDC71B5742AF}" dt="2023-11-06T16:37:14.827" v="774" actId="2711"/>
          <ac:spMkLst>
            <pc:docMk/>
            <pc:sldMk cId="1675744938" sldId="342"/>
            <ac:spMk id="3" creationId="{386339AF-E9D8-46D6-17DF-0719126B349E}"/>
          </ac:spMkLst>
        </pc:spChg>
        <pc:spChg chg="mod">
          <ac:chgData name="BEAUFRERE Nicolas" userId="d6a28a0d-8987-45b6-9e2d-d31bf6c020a0" providerId="ADAL" clId="{22D2C14D-F76A-41A5-BB74-FDC71B5742AF}" dt="2023-11-06T16:38:22.390" v="785" actId="14100"/>
          <ac:spMkLst>
            <pc:docMk/>
            <pc:sldMk cId="1675744938" sldId="342"/>
            <ac:spMk id="4" creationId="{AFDA658B-6ED3-A7A0-AF25-D85179771050}"/>
          </ac:spMkLst>
        </pc:spChg>
      </pc:sldChg>
      <pc:sldChg chg="modSp add del mod">
        <pc:chgData name="BEAUFRERE Nicolas" userId="d6a28a0d-8987-45b6-9e2d-d31bf6c020a0" providerId="ADAL" clId="{22D2C14D-F76A-41A5-BB74-FDC71B5742AF}" dt="2023-11-06T16:38:11.796" v="784" actId="2696"/>
        <pc:sldMkLst>
          <pc:docMk/>
          <pc:sldMk cId="2614012820" sldId="343"/>
        </pc:sldMkLst>
        <pc:spChg chg="mod">
          <ac:chgData name="BEAUFRERE Nicolas" userId="d6a28a0d-8987-45b6-9e2d-d31bf6c020a0" providerId="ADAL" clId="{22D2C14D-F76A-41A5-BB74-FDC71B5742AF}" dt="2023-11-06T16:37:36.477" v="778"/>
          <ac:spMkLst>
            <pc:docMk/>
            <pc:sldMk cId="2614012820" sldId="343"/>
            <ac:spMk id="3" creationId="{386339AF-E9D8-46D6-17DF-0719126B349E}"/>
          </ac:spMkLst>
        </pc:spChg>
        <pc:spChg chg="mod">
          <ac:chgData name="BEAUFRERE Nicolas" userId="d6a28a0d-8987-45b6-9e2d-d31bf6c020a0" providerId="ADAL" clId="{22D2C14D-F76A-41A5-BB74-FDC71B5742AF}" dt="2023-11-06T16:37:40.537" v="779" actId="14100"/>
          <ac:spMkLst>
            <pc:docMk/>
            <pc:sldMk cId="2614012820" sldId="343"/>
            <ac:spMk id="4" creationId="{AFDA658B-6ED3-A7A0-AF25-D85179771050}"/>
          </ac:spMkLst>
        </pc:spChg>
      </pc:sldChg>
      <pc:sldChg chg="modSp add mod modShow modNotesTx">
        <pc:chgData name="BEAUFRERE Nicolas" userId="d6a28a0d-8987-45b6-9e2d-d31bf6c020a0" providerId="ADAL" clId="{22D2C14D-F76A-41A5-BB74-FDC71B5742AF}" dt="2023-11-08T17:01:34.596" v="2803" actId="729"/>
        <pc:sldMkLst>
          <pc:docMk/>
          <pc:sldMk cId="3136542025" sldId="344"/>
        </pc:sldMkLst>
        <pc:spChg chg="mod">
          <ac:chgData name="BEAUFRERE Nicolas" userId="d6a28a0d-8987-45b6-9e2d-d31bf6c020a0" providerId="ADAL" clId="{22D2C14D-F76A-41A5-BB74-FDC71B5742AF}" dt="2023-11-06T16:38:05.707" v="782"/>
          <ac:spMkLst>
            <pc:docMk/>
            <pc:sldMk cId="3136542025" sldId="344"/>
            <ac:spMk id="3" creationId="{386339AF-E9D8-46D6-17DF-0719126B349E}"/>
          </ac:spMkLst>
        </pc:spChg>
        <pc:spChg chg="mod">
          <ac:chgData name="BEAUFRERE Nicolas" userId="d6a28a0d-8987-45b6-9e2d-d31bf6c020a0" providerId="ADAL" clId="{22D2C14D-F76A-41A5-BB74-FDC71B5742AF}" dt="2023-11-06T16:38:08.837" v="783" actId="20577"/>
          <ac:spMkLst>
            <pc:docMk/>
            <pc:sldMk cId="3136542025" sldId="344"/>
            <ac:spMk id="4" creationId="{AFDA658B-6ED3-A7A0-AF25-D85179771050}"/>
          </ac:spMkLst>
        </pc:spChg>
      </pc:sldChg>
      <pc:sldChg chg="modSp add mod ord modShow modNotesTx">
        <pc:chgData name="BEAUFRERE Nicolas" userId="d6a28a0d-8987-45b6-9e2d-d31bf6c020a0" providerId="ADAL" clId="{22D2C14D-F76A-41A5-BB74-FDC71B5742AF}" dt="2023-11-08T17:01:34.596" v="2803" actId="729"/>
        <pc:sldMkLst>
          <pc:docMk/>
          <pc:sldMk cId="2167825742" sldId="345"/>
        </pc:sldMkLst>
        <pc:spChg chg="mod">
          <ac:chgData name="BEAUFRERE Nicolas" userId="d6a28a0d-8987-45b6-9e2d-d31bf6c020a0" providerId="ADAL" clId="{22D2C14D-F76A-41A5-BB74-FDC71B5742AF}" dt="2023-11-06T20:13:53.369" v="791"/>
          <ac:spMkLst>
            <pc:docMk/>
            <pc:sldMk cId="2167825742" sldId="345"/>
            <ac:spMk id="3" creationId="{386339AF-E9D8-46D6-17DF-0719126B349E}"/>
          </ac:spMkLst>
        </pc:spChg>
      </pc:sldChg>
      <pc:sldChg chg="modSp add mod modShow modNotesTx">
        <pc:chgData name="BEAUFRERE Nicolas" userId="d6a28a0d-8987-45b6-9e2d-d31bf6c020a0" providerId="ADAL" clId="{22D2C14D-F76A-41A5-BB74-FDC71B5742AF}" dt="2023-11-08T17:01:34.596" v="2803" actId="729"/>
        <pc:sldMkLst>
          <pc:docMk/>
          <pc:sldMk cId="1886753454" sldId="346"/>
        </pc:sldMkLst>
        <pc:spChg chg="mod">
          <ac:chgData name="BEAUFRERE Nicolas" userId="d6a28a0d-8987-45b6-9e2d-d31bf6c020a0" providerId="ADAL" clId="{22D2C14D-F76A-41A5-BB74-FDC71B5742AF}" dt="2023-11-06T20:14:18.325" v="795"/>
          <ac:spMkLst>
            <pc:docMk/>
            <pc:sldMk cId="1886753454" sldId="346"/>
            <ac:spMk id="3" creationId="{386339AF-E9D8-46D6-17DF-0719126B349E}"/>
          </ac:spMkLst>
        </pc:spChg>
      </pc:sldChg>
      <pc:sldChg chg="modSp add mod modShow modNotesTx">
        <pc:chgData name="BEAUFRERE Nicolas" userId="d6a28a0d-8987-45b6-9e2d-d31bf6c020a0" providerId="ADAL" clId="{22D2C14D-F76A-41A5-BB74-FDC71B5742AF}" dt="2023-11-08T17:01:34.596" v="2803" actId="729"/>
        <pc:sldMkLst>
          <pc:docMk/>
          <pc:sldMk cId="3699652269" sldId="347"/>
        </pc:sldMkLst>
        <pc:spChg chg="mod">
          <ac:chgData name="BEAUFRERE Nicolas" userId="d6a28a0d-8987-45b6-9e2d-d31bf6c020a0" providerId="ADAL" clId="{22D2C14D-F76A-41A5-BB74-FDC71B5742AF}" dt="2023-11-06T20:14:42.936" v="800"/>
          <ac:spMkLst>
            <pc:docMk/>
            <pc:sldMk cId="3699652269" sldId="347"/>
            <ac:spMk id="3" creationId="{386339AF-E9D8-46D6-17DF-0719126B349E}"/>
          </ac:spMkLst>
        </pc:spChg>
      </pc:sldChg>
      <pc:sldChg chg="modSp add mod modShow modNotesTx">
        <pc:chgData name="BEAUFRERE Nicolas" userId="d6a28a0d-8987-45b6-9e2d-d31bf6c020a0" providerId="ADAL" clId="{22D2C14D-F76A-41A5-BB74-FDC71B5742AF}" dt="2023-11-08T17:01:34.596" v="2803" actId="729"/>
        <pc:sldMkLst>
          <pc:docMk/>
          <pc:sldMk cId="492844646" sldId="348"/>
        </pc:sldMkLst>
        <pc:spChg chg="mod">
          <ac:chgData name="BEAUFRERE Nicolas" userId="d6a28a0d-8987-45b6-9e2d-d31bf6c020a0" providerId="ADAL" clId="{22D2C14D-F76A-41A5-BB74-FDC71B5742AF}" dt="2023-11-06T20:14:52.190" v="801"/>
          <ac:spMkLst>
            <pc:docMk/>
            <pc:sldMk cId="492844646" sldId="348"/>
            <ac:spMk id="3" creationId="{386339AF-E9D8-46D6-17DF-0719126B349E}"/>
          </ac:spMkLst>
        </pc:spChg>
        <pc:spChg chg="mod">
          <ac:chgData name="BEAUFRERE Nicolas" userId="d6a28a0d-8987-45b6-9e2d-d31bf6c020a0" providerId="ADAL" clId="{22D2C14D-F76A-41A5-BB74-FDC71B5742AF}" dt="2023-11-06T20:14:56.313" v="802" actId="14100"/>
          <ac:spMkLst>
            <pc:docMk/>
            <pc:sldMk cId="492844646" sldId="348"/>
            <ac:spMk id="4" creationId="{AFDA658B-6ED3-A7A0-AF25-D85179771050}"/>
          </ac:spMkLst>
        </pc:spChg>
      </pc:sldChg>
      <pc:sldChg chg="modSp add mod modShow modNotesTx">
        <pc:chgData name="BEAUFRERE Nicolas" userId="d6a28a0d-8987-45b6-9e2d-d31bf6c020a0" providerId="ADAL" clId="{22D2C14D-F76A-41A5-BB74-FDC71B5742AF}" dt="2023-11-08T17:01:34.596" v="2803" actId="729"/>
        <pc:sldMkLst>
          <pc:docMk/>
          <pc:sldMk cId="1878206071" sldId="349"/>
        </pc:sldMkLst>
        <pc:spChg chg="mod">
          <ac:chgData name="BEAUFRERE Nicolas" userId="d6a28a0d-8987-45b6-9e2d-d31bf6c020a0" providerId="ADAL" clId="{22D2C14D-F76A-41A5-BB74-FDC71B5742AF}" dt="2023-11-06T20:15:05.552" v="803"/>
          <ac:spMkLst>
            <pc:docMk/>
            <pc:sldMk cId="1878206071" sldId="349"/>
            <ac:spMk id="3" creationId="{386339AF-E9D8-46D6-17DF-0719126B349E}"/>
          </ac:spMkLst>
        </pc:spChg>
      </pc:sldChg>
      <pc:sldChg chg="modSp add mod modShow modNotesTx">
        <pc:chgData name="BEAUFRERE Nicolas" userId="d6a28a0d-8987-45b6-9e2d-d31bf6c020a0" providerId="ADAL" clId="{22D2C14D-F76A-41A5-BB74-FDC71B5742AF}" dt="2023-11-08T17:01:34.596" v="2803" actId="729"/>
        <pc:sldMkLst>
          <pc:docMk/>
          <pc:sldMk cId="2740228406" sldId="350"/>
        </pc:sldMkLst>
        <pc:spChg chg="mod">
          <ac:chgData name="BEAUFRERE Nicolas" userId="d6a28a0d-8987-45b6-9e2d-d31bf6c020a0" providerId="ADAL" clId="{22D2C14D-F76A-41A5-BB74-FDC71B5742AF}" dt="2023-11-06T20:15:29.463" v="805" actId="14100"/>
          <ac:spMkLst>
            <pc:docMk/>
            <pc:sldMk cId="2740228406" sldId="350"/>
            <ac:spMk id="3" creationId="{386339AF-E9D8-46D6-17DF-0719126B349E}"/>
          </ac:spMkLst>
        </pc:spChg>
        <pc:spChg chg="mod">
          <ac:chgData name="BEAUFRERE Nicolas" userId="d6a28a0d-8987-45b6-9e2d-d31bf6c020a0" providerId="ADAL" clId="{22D2C14D-F76A-41A5-BB74-FDC71B5742AF}" dt="2023-11-06T20:15:34.783" v="806" actId="14100"/>
          <ac:spMkLst>
            <pc:docMk/>
            <pc:sldMk cId="2740228406" sldId="350"/>
            <ac:spMk id="4" creationId="{AFDA658B-6ED3-A7A0-AF25-D85179771050}"/>
          </ac:spMkLst>
        </pc:spChg>
      </pc:sldChg>
      <pc:sldChg chg="modSp add mod modShow modNotesTx">
        <pc:chgData name="BEAUFRERE Nicolas" userId="d6a28a0d-8987-45b6-9e2d-d31bf6c020a0" providerId="ADAL" clId="{22D2C14D-F76A-41A5-BB74-FDC71B5742AF}" dt="2023-11-08T17:01:34.596" v="2803" actId="729"/>
        <pc:sldMkLst>
          <pc:docMk/>
          <pc:sldMk cId="3344623491" sldId="351"/>
        </pc:sldMkLst>
        <pc:spChg chg="mod">
          <ac:chgData name="BEAUFRERE Nicolas" userId="d6a28a0d-8987-45b6-9e2d-d31bf6c020a0" providerId="ADAL" clId="{22D2C14D-F76A-41A5-BB74-FDC71B5742AF}" dt="2023-11-06T20:15:44.305" v="807"/>
          <ac:spMkLst>
            <pc:docMk/>
            <pc:sldMk cId="3344623491" sldId="351"/>
            <ac:spMk id="3" creationId="{386339AF-E9D8-46D6-17DF-0719126B349E}"/>
          </ac:spMkLst>
        </pc:spChg>
      </pc:sldChg>
      <pc:sldChg chg="modSp add mod modShow modNotesTx">
        <pc:chgData name="BEAUFRERE Nicolas" userId="d6a28a0d-8987-45b6-9e2d-d31bf6c020a0" providerId="ADAL" clId="{22D2C14D-F76A-41A5-BB74-FDC71B5742AF}" dt="2023-11-08T17:01:34.596" v="2803" actId="729"/>
        <pc:sldMkLst>
          <pc:docMk/>
          <pc:sldMk cId="198876986" sldId="352"/>
        </pc:sldMkLst>
        <pc:spChg chg="mod">
          <ac:chgData name="BEAUFRERE Nicolas" userId="d6a28a0d-8987-45b6-9e2d-d31bf6c020a0" providerId="ADAL" clId="{22D2C14D-F76A-41A5-BB74-FDC71B5742AF}" dt="2023-11-06T20:15:48.892" v="808"/>
          <ac:spMkLst>
            <pc:docMk/>
            <pc:sldMk cId="198876986" sldId="352"/>
            <ac:spMk id="3" creationId="{386339AF-E9D8-46D6-17DF-0719126B349E}"/>
          </ac:spMkLst>
        </pc:spChg>
        <pc:spChg chg="mod">
          <ac:chgData name="BEAUFRERE Nicolas" userId="d6a28a0d-8987-45b6-9e2d-d31bf6c020a0" providerId="ADAL" clId="{22D2C14D-F76A-41A5-BB74-FDC71B5742AF}" dt="2023-11-06T20:15:51.486" v="809" actId="14100"/>
          <ac:spMkLst>
            <pc:docMk/>
            <pc:sldMk cId="198876986" sldId="352"/>
            <ac:spMk id="4" creationId="{AFDA658B-6ED3-A7A0-AF25-D85179771050}"/>
          </ac:spMkLst>
        </pc:spChg>
      </pc:sldChg>
      <pc:sldChg chg="modSp add mod modShow modNotesTx">
        <pc:chgData name="BEAUFRERE Nicolas" userId="d6a28a0d-8987-45b6-9e2d-d31bf6c020a0" providerId="ADAL" clId="{22D2C14D-F76A-41A5-BB74-FDC71B5742AF}" dt="2023-11-08T17:01:34.596" v="2803" actId="729"/>
        <pc:sldMkLst>
          <pc:docMk/>
          <pc:sldMk cId="1958290472" sldId="353"/>
        </pc:sldMkLst>
        <pc:spChg chg="mod">
          <ac:chgData name="BEAUFRERE Nicolas" userId="d6a28a0d-8987-45b6-9e2d-d31bf6c020a0" providerId="ADAL" clId="{22D2C14D-F76A-41A5-BB74-FDC71B5742AF}" dt="2023-11-06T20:16:00.122" v="810"/>
          <ac:spMkLst>
            <pc:docMk/>
            <pc:sldMk cId="1958290472" sldId="353"/>
            <ac:spMk id="3" creationId="{386339AF-E9D8-46D6-17DF-0719126B349E}"/>
          </ac:spMkLst>
        </pc:spChg>
      </pc:sldChg>
      <pc:sldChg chg="modSp add mod modShow modNotesTx">
        <pc:chgData name="BEAUFRERE Nicolas" userId="d6a28a0d-8987-45b6-9e2d-d31bf6c020a0" providerId="ADAL" clId="{22D2C14D-F76A-41A5-BB74-FDC71B5742AF}" dt="2023-11-08T17:01:34.596" v="2803" actId="729"/>
        <pc:sldMkLst>
          <pc:docMk/>
          <pc:sldMk cId="2355494679" sldId="354"/>
        </pc:sldMkLst>
        <pc:spChg chg="mod">
          <ac:chgData name="BEAUFRERE Nicolas" userId="d6a28a0d-8987-45b6-9e2d-d31bf6c020a0" providerId="ADAL" clId="{22D2C14D-F76A-41A5-BB74-FDC71B5742AF}" dt="2023-11-06T20:16:03.687" v="811"/>
          <ac:spMkLst>
            <pc:docMk/>
            <pc:sldMk cId="2355494679" sldId="354"/>
            <ac:spMk id="3" creationId="{386339AF-E9D8-46D6-17DF-0719126B349E}"/>
          </ac:spMkLst>
        </pc:spChg>
        <pc:spChg chg="mod">
          <ac:chgData name="BEAUFRERE Nicolas" userId="d6a28a0d-8987-45b6-9e2d-d31bf6c020a0" providerId="ADAL" clId="{22D2C14D-F76A-41A5-BB74-FDC71B5742AF}" dt="2023-11-06T20:16:06.530" v="812" actId="14100"/>
          <ac:spMkLst>
            <pc:docMk/>
            <pc:sldMk cId="2355494679" sldId="354"/>
            <ac:spMk id="4" creationId="{AFDA658B-6ED3-A7A0-AF25-D85179771050}"/>
          </ac:spMkLst>
        </pc:spChg>
      </pc:sldChg>
      <pc:sldChg chg="modSp add mod">
        <pc:chgData name="BEAUFRERE Nicolas" userId="d6a28a0d-8987-45b6-9e2d-d31bf6c020a0" providerId="ADAL" clId="{22D2C14D-F76A-41A5-BB74-FDC71B5742AF}" dt="2023-11-06T20:16:47.607" v="816" actId="20577"/>
        <pc:sldMkLst>
          <pc:docMk/>
          <pc:sldMk cId="1242104850" sldId="355"/>
        </pc:sldMkLst>
        <pc:spChg chg="mod">
          <ac:chgData name="BEAUFRERE Nicolas" userId="d6a28a0d-8987-45b6-9e2d-d31bf6c020a0" providerId="ADAL" clId="{22D2C14D-F76A-41A5-BB74-FDC71B5742AF}" dt="2023-11-06T20:16:47.607" v="816" actId="20577"/>
          <ac:spMkLst>
            <pc:docMk/>
            <pc:sldMk cId="1242104850" sldId="355"/>
            <ac:spMk id="2" creationId="{00000000-0000-0000-0000-000000000000}"/>
          </ac:spMkLst>
        </pc:spChg>
      </pc:sldChg>
      <pc:sldChg chg="add del">
        <pc:chgData name="BEAUFRERE Nicolas" userId="d6a28a0d-8987-45b6-9e2d-d31bf6c020a0" providerId="ADAL" clId="{22D2C14D-F76A-41A5-BB74-FDC71B5742AF}" dt="2023-11-06T20:16:56.489" v="819" actId="47"/>
        <pc:sldMkLst>
          <pc:docMk/>
          <pc:sldMk cId="639969652" sldId="356"/>
        </pc:sldMkLst>
      </pc:sldChg>
      <pc:sldChg chg="addSp delSp modSp new mod modNotesTx">
        <pc:chgData name="BEAUFRERE Nicolas" userId="d6a28a0d-8987-45b6-9e2d-d31bf6c020a0" providerId="ADAL" clId="{22D2C14D-F76A-41A5-BB74-FDC71B5742AF}" dt="2023-11-08T15:24:41.376" v="1945" actId="1076"/>
        <pc:sldMkLst>
          <pc:docMk/>
          <pc:sldMk cId="2239667091" sldId="357"/>
        </pc:sldMkLst>
        <pc:spChg chg="mod">
          <ac:chgData name="BEAUFRERE Nicolas" userId="d6a28a0d-8987-45b6-9e2d-d31bf6c020a0" providerId="ADAL" clId="{22D2C14D-F76A-41A5-BB74-FDC71B5742AF}" dt="2023-11-06T20:17:01.627" v="820"/>
          <ac:spMkLst>
            <pc:docMk/>
            <pc:sldMk cId="2239667091" sldId="357"/>
            <ac:spMk id="3" creationId="{5EB1FD9A-02AB-EAAB-FCBF-EC971CBAC933}"/>
          </ac:spMkLst>
        </pc:spChg>
        <pc:spChg chg="mod">
          <ac:chgData name="BEAUFRERE Nicolas" userId="d6a28a0d-8987-45b6-9e2d-d31bf6c020a0" providerId="ADAL" clId="{22D2C14D-F76A-41A5-BB74-FDC71B5742AF}" dt="2023-11-08T15:24:37.185" v="1944" actId="14100"/>
          <ac:spMkLst>
            <pc:docMk/>
            <pc:sldMk cId="2239667091" sldId="357"/>
            <ac:spMk id="4" creationId="{9DA4147D-F219-4BEE-53A1-B162F25F93A2}"/>
          </ac:spMkLst>
        </pc:spChg>
        <pc:spChg chg="add del">
          <ac:chgData name="BEAUFRERE Nicolas" userId="d6a28a0d-8987-45b6-9e2d-d31bf6c020a0" providerId="ADAL" clId="{22D2C14D-F76A-41A5-BB74-FDC71B5742AF}" dt="2023-11-08T15:24:17.041" v="1936" actId="22"/>
          <ac:spMkLst>
            <pc:docMk/>
            <pc:sldMk cId="2239667091" sldId="357"/>
            <ac:spMk id="6" creationId="{92739BF5-DF9F-0412-226E-C6B944FF86E5}"/>
          </ac:spMkLst>
        </pc:spChg>
        <pc:spChg chg="add mod">
          <ac:chgData name="BEAUFRERE Nicolas" userId="d6a28a0d-8987-45b6-9e2d-d31bf6c020a0" providerId="ADAL" clId="{22D2C14D-F76A-41A5-BB74-FDC71B5742AF}" dt="2023-11-08T15:24:41.376" v="1945" actId="1076"/>
          <ac:spMkLst>
            <pc:docMk/>
            <pc:sldMk cId="2239667091" sldId="357"/>
            <ac:spMk id="7" creationId="{1383F856-A482-D056-4571-F5E0266A1D0D}"/>
          </ac:spMkLst>
        </pc:spChg>
      </pc:sldChg>
      <pc:sldChg chg="modSp new mod modNotesTx">
        <pc:chgData name="BEAUFRERE Nicolas" userId="d6a28a0d-8987-45b6-9e2d-d31bf6c020a0" providerId="ADAL" clId="{22D2C14D-F76A-41A5-BB74-FDC71B5742AF}" dt="2023-11-08T15:32:31.558" v="1985" actId="20577"/>
        <pc:sldMkLst>
          <pc:docMk/>
          <pc:sldMk cId="1654507569" sldId="358"/>
        </pc:sldMkLst>
        <pc:spChg chg="mod">
          <ac:chgData name="BEAUFRERE Nicolas" userId="d6a28a0d-8987-45b6-9e2d-d31bf6c020a0" providerId="ADAL" clId="{22D2C14D-F76A-41A5-BB74-FDC71B5742AF}" dt="2023-11-06T20:17:48.410" v="824"/>
          <ac:spMkLst>
            <pc:docMk/>
            <pc:sldMk cId="1654507569" sldId="358"/>
            <ac:spMk id="3" creationId="{6912C643-1905-3A62-CE08-56DECB14DEA4}"/>
          </ac:spMkLst>
        </pc:spChg>
        <pc:spChg chg="mod">
          <ac:chgData name="BEAUFRERE Nicolas" userId="d6a28a0d-8987-45b6-9e2d-d31bf6c020a0" providerId="ADAL" clId="{22D2C14D-F76A-41A5-BB74-FDC71B5742AF}" dt="2023-11-08T15:32:31.558" v="1985" actId="20577"/>
          <ac:spMkLst>
            <pc:docMk/>
            <pc:sldMk cId="1654507569" sldId="358"/>
            <ac:spMk id="4" creationId="{2ABDDE4C-731D-697D-8B98-05D9AB43CC21}"/>
          </ac:spMkLst>
        </pc:spChg>
      </pc:sldChg>
      <pc:sldChg chg="modSp new mod modNotesTx">
        <pc:chgData name="BEAUFRERE Nicolas" userId="d6a28a0d-8987-45b6-9e2d-d31bf6c020a0" providerId="ADAL" clId="{22D2C14D-F76A-41A5-BB74-FDC71B5742AF}" dt="2023-11-08T15:32:23.109" v="1983" actId="20577"/>
        <pc:sldMkLst>
          <pc:docMk/>
          <pc:sldMk cId="345526005" sldId="359"/>
        </pc:sldMkLst>
        <pc:spChg chg="mod">
          <ac:chgData name="BEAUFRERE Nicolas" userId="d6a28a0d-8987-45b6-9e2d-d31bf6c020a0" providerId="ADAL" clId="{22D2C14D-F76A-41A5-BB74-FDC71B5742AF}" dt="2023-11-06T20:18:04.051" v="829"/>
          <ac:spMkLst>
            <pc:docMk/>
            <pc:sldMk cId="345526005" sldId="359"/>
            <ac:spMk id="3" creationId="{31B2CF19-BFAC-29C0-1937-17566A5FDAB6}"/>
          </ac:spMkLst>
        </pc:spChg>
        <pc:spChg chg="mod">
          <ac:chgData name="BEAUFRERE Nicolas" userId="d6a28a0d-8987-45b6-9e2d-d31bf6c020a0" providerId="ADAL" clId="{22D2C14D-F76A-41A5-BB74-FDC71B5742AF}" dt="2023-11-08T15:32:23.109" v="1983" actId="20577"/>
          <ac:spMkLst>
            <pc:docMk/>
            <pc:sldMk cId="345526005" sldId="359"/>
            <ac:spMk id="4" creationId="{FE941C68-FDC6-7F90-8D58-8A261AB9ED42}"/>
          </ac:spMkLst>
        </pc:spChg>
      </pc:sldChg>
      <pc:sldChg chg="modSp new mod modNotesTx">
        <pc:chgData name="BEAUFRERE Nicolas" userId="d6a28a0d-8987-45b6-9e2d-d31bf6c020a0" providerId="ADAL" clId="{22D2C14D-F76A-41A5-BB74-FDC71B5742AF}" dt="2023-11-08T15:32:15.921" v="1981" actId="20577"/>
        <pc:sldMkLst>
          <pc:docMk/>
          <pc:sldMk cId="2791931221" sldId="360"/>
        </pc:sldMkLst>
        <pc:spChg chg="mod">
          <ac:chgData name="BEAUFRERE Nicolas" userId="d6a28a0d-8987-45b6-9e2d-d31bf6c020a0" providerId="ADAL" clId="{22D2C14D-F76A-41A5-BB74-FDC71B5742AF}" dt="2023-11-06T20:18:10.152" v="830"/>
          <ac:spMkLst>
            <pc:docMk/>
            <pc:sldMk cId="2791931221" sldId="360"/>
            <ac:spMk id="3" creationId="{BDDC684C-A608-5C86-BE8E-D92DFEEB97D3}"/>
          </ac:spMkLst>
        </pc:spChg>
        <pc:spChg chg="mod">
          <ac:chgData name="BEAUFRERE Nicolas" userId="d6a28a0d-8987-45b6-9e2d-d31bf6c020a0" providerId="ADAL" clId="{22D2C14D-F76A-41A5-BB74-FDC71B5742AF}" dt="2023-11-08T15:32:15.921" v="1981" actId="20577"/>
          <ac:spMkLst>
            <pc:docMk/>
            <pc:sldMk cId="2791931221" sldId="360"/>
            <ac:spMk id="4" creationId="{04F6FC0A-4F67-2493-12C0-5AADA9BD8ABD}"/>
          </ac:spMkLst>
        </pc:spChg>
      </pc:sldChg>
      <pc:sldChg chg="modSp new mod modNotesTx">
        <pc:chgData name="BEAUFRERE Nicolas" userId="d6a28a0d-8987-45b6-9e2d-d31bf6c020a0" providerId="ADAL" clId="{22D2C14D-F76A-41A5-BB74-FDC71B5742AF}" dt="2023-11-08T15:34:22.614" v="1992" actId="113"/>
        <pc:sldMkLst>
          <pc:docMk/>
          <pc:sldMk cId="3459814976" sldId="361"/>
        </pc:sldMkLst>
        <pc:spChg chg="mod">
          <ac:chgData name="BEAUFRERE Nicolas" userId="d6a28a0d-8987-45b6-9e2d-d31bf6c020a0" providerId="ADAL" clId="{22D2C14D-F76A-41A5-BB74-FDC71B5742AF}" dt="2023-11-06T20:18:16.436" v="831"/>
          <ac:spMkLst>
            <pc:docMk/>
            <pc:sldMk cId="3459814976" sldId="361"/>
            <ac:spMk id="3" creationId="{D27CB387-6F0D-ABC2-69A5-2DF28EADA54E}"/>
          </ac:spMkLst>
        </pc:spChg>
        <pc:spChg chg="mod">
          <ac:chgData name="BEAUFRERE Nicolas" userId="d6a28a0d-8987-45b6-9e2d-d31bf6c020a0" providerId="ADAL" clId="{22D2C14D-F76A-41A5-BB74-FDC71B5742AF}" dt="2023-11-08T15:34:22.614" v="1992" actId="113"/>
          <ac:spMkLst>
            <pc:docMk/>
            <pc:sldMk cId="3459814976" sldId="361"/>
            <ac:spMk id="4" creationId="{63934890-B839-00DB-79CC-F740A29C2547}"/>
          </ac:spMkLst>
        </pc:spChg>
      </pc:sldChg>
      <pc:sldChg chg="modSp new mod modNotesTx">
        <pc:chgData name="BEAUFRERE Nicolas" userId="d6a28a0d-8987-45b6-9e2d-d31bf6c020a0" providerId="ADAL" clId="{22D2C14D-F76A-41A5-BB74-FDC71B5742AF}" dt="2023-11-08T15:35:36.029" v="2007" actId="20577"/>
        <pc:sldMkLst>
          <pc:docMk/>
          <pc:sldMk cId="3912441345" sldId="362"/>
        </pc:sldMkLst>
        <pc:spChg chg="mod">
          <ac:chgData name="BEAUFRERE Nicolas" userId="d6a28a0d-8987-45b6-9e2d-d31bf6c020a0" providerId="ADAL" clId="{22D2C14D-F76A-41A5-BB74-FDC71B5742AF}" dt="2023-11-06T20:18:22.479" v="832"/>
          <ac:spMkLst>
            <pc:docMk/>
            <pc:sldMk cId="3912441345" sldId="362"/>
            <ac:spMk id="3" creationId="{02B16323-D2CF-D279-037E-B158AF980E91}"/>
          </ac:spMkLst>
        </pc:spChg>
        <pc:spChg chg="mod">
          <ac:chgData name="BEAUFRERE Nicolas" userId="d6a28a0d-8987-45b6-9e2d-d31bf6c020a0" providerId="ADAL" clId="{22D2C14D-F76A-41A5-BB74-FDC71B5742AF}" dt="2023-11-08T15:35:36.029" v="2007" actId="20577"/>
          <ac:spMkLst>
            <pc:docMk/>
            <pc:sldMk cId="3912441345" sldId="362"/>
            <ac:spMk id="4" creationId="{1A396DB8-A3F7-26FB-3179-41A318A28485}"/>
          </ac:spMkLst>
        </pc:spChg>
      </pc:sldChg>
      <pc:sldChg chg="modSp new mod modNotesTx">
        <pc:chgData name="BEAUFRERE Nicolas" userId="d6a28a0d-8987-45b6-9e2d-d31bf6c020a0" providerId="ADAL" clId="{22D2C14D-F76A-41A5-BB74-FDC71B5742AF}" dt="2023-11-08T15:36:20.353" v="2015"/>
        <pc:sldMkLst>
          <pc:docMk/>
          <pc:sldMk cId="2321324063" sldId="363"/>
        </pc:sldMkLst>
        <pc:spChg chg="mod">
          <ac:chgData name="BEAUFRERE Nicolas" userId="d6a28a0d-8987-45b6-9e2d-d31bf6c020a0" providerId="ADAL" clId="{22D2C14D-F76A-41A5-BB74-FDC71B5742AF}" dt="2023-11-06T20:18:35.131" v="840"/>
          <ac:spMkLst>
            <pc:docMk/>
            <pc:sldMk cId="2321324063" sldId="363"/>
            <ac:spMk id="3" creationId="{986228D3-5C65-0A33-1905-9130DB1341FF}"/>
          </ac:spMkLst>
        </pc:spChg>
        <pc:spChg chg="mod">
          <ac:chgData name="BEAUFRERE Nicolas" userId="d6a28a0d-8987-45b6-9e2d-d31bf6c020a0" providerId="ADAL" clId="{22D2C14D-F76A-41A5-BB74-FDC71B5742AF}" dt="2023-11-08T15:36:20.353" v="2015"/>
          <ac:spMkLst>
            <pc:docMk/>
            <pc:sldMk cId="2321324063" sldId="363"/>
            <ac:spMk id="4" creationId="{451AAAF1-9FF9-CFA2-9FE7-DEC4983B1F0E}"/>
          </ac:spMkLst>
        </pc:spChg>
      </pc:sldChg>
      <pc:sldChg chg="modSp add mod modNotesTx">
        <pc:chgData name="BEAUFRERE Nicolas" userId="d6a28a0d-8987-45b6-9e2d-d31bf6c020a0" providerId="ADAL" clId="{22D2C14D-F76A-41A5-BB74-FDC71B5742AF}" dt="2023-11-08T15:37:37.654" v="2024"/>
        <pc:sldMkLst>
          <pc:docMk/>
          <pc:sldMk cId="34211426" sldId="364"/>
        </pc:sldMkLst>
        <pc:spChg chg="mod">
          <ac:chgData name="BEAUFRERE Nicolas" userId="d6a28a0d-8987-45b6-9e2d-d31bf6c020a0" providerId="ADAL" clId="{22D2C14D-F76A-41A5-BB74-FDC71B5742AF}" dt="2023-11-06T20:18:40.980" v="841"/>
          <ac:spMkLst>
            <pc:docMk/>
            <pc:sldMk cId="34211426" sldId="364"/>
            <ac:spMk id="3" creationId="{986228D3-5C65-0A33-1905-9130DB1341FF}"/>
          </ac:spMkLst>
        </pc:spChg>
        <pc:spChg chg="mod">
          <ac:chgData name="BEAUFRERE Nicolas" userId="d6a28a0d-8987-45b6-9e2d-d31bf6c020a0" providerId="ADAL" clId="{22D2C14D-F76A-41A5-BB74-FDC71B5742AF}" dt="2023-11-08T15:37:37.654" v="2024"/>
          <ac:spMkLst>
            <pc:docMk/>
            <pc:sldMk cId="34211426" sldId="364"/>
            <ac:spMk id="4" creationId="{451AAAF1-9FF9-CFA2-9FE7-DEC4983B1F0E}"/>
          </ac:spMkLst>
        </pc:spChg>
      </pc:sldChg>
      <pc:sldChg chg="modSp add mod modNotesTx">
        <pc:chgData name="BEAUFRERE Nicolas" userId="d6a28a0d-8987-45b6-9e2d-d31bf6c020a0" providerId="ADAL" clId="{22D2C14D-F76A-41A5-BB74-FDC71B5742AF}" dt="2023-11-08T15:38:50.346" v="2047" actId="20577"/>
        <pc:sldMkLst>
          <pc:docMk/>
          <pc:sldMk cId="1145630226" sldId="365"/>
        </pc:sldMkLst>
        <pc:spChg chg="mod">
          <ac:chgData name="BEAUFRERE Nicolas" userId="d6a28a0d-8987-45b6-9e2d-d31bf6c020a0" providerId="ADAL" clId="{22D2C14D-F76A-41A5-BB74-FDC71B5742AF}" dt="2023-11-06T20:18:52.141" v="843"/>
          <ac:spMkLst>
            <pc:docMk/>
            <pc:sldMk cId="1145630226" sldId="365"/>
            <ac:spMk id="3" creationId="{986228D3-5C65-0A33-1905-9130DB1341FF}"/>
          </ac:spMkLst>
        </pc:spChg>
        <pc:spChg chg="mod">
          <ac:chgData name="BEAUFRERE Nicolas" userId="d6a28a0d-8987-45b6-9e2d-d31bf6c020a0" providerId="ADAL" clId="{22D2C14D-F76A-41A5-BB74-FDC71B5742AF}" dt="2023-11-08T15:38:50.346" v="2047" actId="20577"/>
          <ac:spMkLst>
            <pc:docMk/>
            <pc:sldMk cId="1145630226" sldId="365"/>
            <ac:spMk id="4" creationId="{451AAAF1-9FF9-CFA2-9FE7-DEC4983B1F0E}"/>
          </ac:spMkLst>
        </pc:spChg>
      </pc:sldChg>
      <pc:sldChg chg="modSp add mod modNotesTx">
        <pc:chgData name="BEAUFRERE Nicolas" userId="d6a28a0d-8987-45b6-9e2d-d31bf6c020a0" providerId="ADAL" clId="{22D2C14D-F76A-41A5-BB74-FDC71B5742AF}" dt="2023-11-08T15:40:10.953" v="2053" actId="113"/>
        <pc:sldMkLst>
          <pc:docMk/>
          <pc:sldMk cId="1970303017" sldId="366"/>
        </pc:sldMkLst>
        <pc:spChg chg="mod">
          <ac:chgData name="BEAUFRERE Nicolas" userId="d6a28a0d-8987-45b6-9e2d-d31bf6c020a0" providerId="ADAL" clId="{22D2C14D-F76A-41A5-BB74-FDC71B5742AF}" dt="2023-11-06T20:18:58.162" v="844"/>
          <ac:spMkLst>
            <pc:docMk/>
            <pc:sldMk cId="1970303017" sldId="366"/>
            <ac:spMk id="3" creationId="{986228D3-5C65-0A33-1905-9130DB1341FF}"/>
          </ac:spMkLst>
        </pc:spChg>
        <pc:spChg chg="mod">
          <ac:chgData name="BEAUFRERE Nicolas" userId="d6a28a0d-8987-45b6-9e2d-d31bf6c020a0" providerId="ADAL" clId="{22D2C14D-F76A-41A5-BB74-FDC71B5742AF}" dt="2023-11-08T15:40:10.953" v="2053" actId="113"/>
          <ac:spMkLst>
            <pc:docMk/>
            <pc:sldMk cId="1970303017" sldId="366"/>
            <ac:spMk id="4" creationId="{451AAAF1-9FF9-CFA2-9FE7-DEC4983B1F0E}"/>
          </ac:spMkLst>
        </pc:spChg>
      </pc:sldChg>
      <pc:sldChg chg="modSp add mod modNotesTx">
        <pc:chgData name="BEAUFRERE Nicolas" userId="d6a28a0d-8987-45b6-9e2d-d31bf6c020a0" providerId="ADAL" clId="{22D2C14D-F76A-41A5-BB74-FDC71B5742AF}" dt="2023-11-08T15:40:44.018" v="2058" actId="113"/>
        <pc:sldMkLst>
          <pc:docMk/>
          <pc:sldMk cId="2252315584" sldId="367"/>
        </pc:sldMkLst>
        <pc:spChg chg="mod">
          <ac:chgData name="BEAUFRERE Nicolas" userId="d6a28a0d-8987-45b6-9e2d-d31bf6c020a0" providerId="ADAL" clId="{22D2C14D-F76A-41A5-BB74-FDC71B5742AF}" dt="2023-11-06T20:19:05.035" v="845"/>
          <ac:spMkLst>
            <pc:docMk/>
            <pc:sldMk cId="2252315584" sldId="367"/>
            <ac:spMk id="3" creationId="{986228D3-5C65-0A33-1905-9130DB1341FF}"/>
          </ac:spMkLst>
        </pc:spChg>
        <pc:spChg chg="mod">
          <ac:chgData name="BEAUFRERE Nicolas" userId="d6a28a0d-8987-45b6-9e2d-d31bf6c020a0" providerId="ADAL" clId="{22D2C14D-F76A-41A5-BB74-FDC71B5742AF}" dt="2023-11-08T15:40:44.018" v="2058" actId="113"/>
          <ac:spMkLst>
            <pc:docMk/>
            <pc:sldMk cId="2252315584" sldId="367"/>
            <ac:spMk id="4" creationId="{451AAAF1-9FF9-CFA2-9FE7-DEC4983B1F0E}"/>
          </ac:spMkLst>
        </pc:spChg>
      </pc:sldChg>
      <pc:sldChg chg="modSp add mod modNotesTx">
        <pc:chgData name="BEAUFRERE Nicolas" userId="d6a28a0d-8987-45b6-9e2d-d31bf6c020a0" providerId="ADAL" clId="{22D2C14D-F76A-41A5-BB74-FDC71B5742AF}" dt="2023-11-08T15:41:11.816" v="2065" actId="113"/>
        <pc:sldMkLst>
          <pc:docMk/>
          <pc:sldMk cId="3618613721" sldId="368"/>
        </pc:sldMkLst>
        <pc:spChg chg="mod">
          <ac:chgData name="BEAUFRERE Nicolas" userId="d6a28a0d-8987-45b6-9e2d-d31bf6c020a0" providerId="ADAL" clId="{22D2C14D-F76A-41A5-BB74-FDC71B5742AF}" dt="2023-11-06T20:19:10.610" v="846"/>
          <ac:spMkLst>
            <pc:docMk/>
            <pc:sldMk cId="3618613721" sldId="368"/>
            <ac:spMk id="3" creationId="{986228D3-5C65-0A33-1905-9130DB1341FF}"/>
          </ac:spMkLst>
        </pc:spChg>
        <pc:spChg chg="mod">
          <ac:chgData name="BEAUFRERE Nicolas" userId="d6a28a0d-8987-45b6-9e2d-d31bf6c020a0" providerId="ADAL" clId="{22D2C14D-F76A-41A5-BB74-FDC71B5742AF}" dt="2023-11-08T15:41:11.816" v="2065" actId="113"/>
          <ac:spMkLst>
            <pc:docMk/>
            <pc:sldMk cId="3618613721" sldId="368"/>
            <ac:spMk id="4" creationId="{451AAAF1-9FF9-CFA2-9FE7-DEC4983B1F0E}"/>
          </ac:spMkLst>
        </pc:spChg>
      </pc:sldChg>
      <pc:sldChg chg="modSp add mod modNotesTx">
        <pc:chgData name="BEAUFRERE Nicolas" userId="d6a28a0d-8987-45b6-9e2d-d31bf6c020a0" providerId="ADAL" clId="{22D2C14D-F76A-41A5-BB74-FDC71B5742AF}" dt="2023-11-08T15:41:30.832" v="2069" actId="113"/>
        <pc:sldMkLst>
          <pc:docMk/>
          <pc:sldMk cId="947733702" sldId="369"/>
        </pc:sldMkLst>
        <pc:spChg chg="mod">
          <ac:chgData name="BEAUFRERE Nicolas" userId="d6a28a0d-8987-45b6-9e2d-d31bf6c020a0" providerId="ADAL" clId="{22D2C14D-F76A-41A5-BB74-FDC71B5742AF}" dt="2023-11-06T20:19:17.234" v="847"/>
          <ac:spMkLst>
            <pc:docMk/>
            <pc:sldMk cId="947733702" sldId="369"/>
            <ac:spMk id="3" creationId="{986228D3-5C65-0A33-1905-9130DB1341FF}"/>
          </ac:spMkLst>
        </pc:spChg>
        <pc:spChg chg="mod">
          <ac:chgData name="BEAUFRERE Nicolas" userId="d6a28a0d-8987-45b6-9e2d-d31bf6c020a0" providerId="ADAL" clId="{22D2C14D-F76A-41A5-BB74-FDC71B5742AF}" dt="2023-11-08T15:41:30.832" v="2069" actId="113"/>
          <ac:spMkLst>
            <pc:docMk/>
            <pc:sldMk cId="947733702" sldId="369"/>
            <ac:spMk id="4" creationId="{451AAAF1-9FF9-CFA2-9FE7-DEC4983B1F0E}"/>
          </ac:spMkLst>
        </pc:spChg>
      </pc:sldChg>
      <pc:sldChg chg="modSp add mod modNotesTx">
        <pc:chgData name="BEAUFRERE Nicolas" userId="d6a28a0d-8987-45b6-9e2d-d31bf6c020a0" providerId="ADAL" clId="{22D2C14D-F76A-41A5-BB74-FDC71B5742AF}" dt="2023-11-06T22:05:22.521" v="1155"/>
        <pc:sldMkLst>
          <pc:docMk/>
          <pc:sldMk cId="3583698858" sldId="370"/>
        </pc:sldMkLst>
        <pc:spChg chg="mod">
          <ac:chgData name="BEAUFRERE Nicolas" userId="d6a28a0d-8987-45b6-9e2d-d31bf6c020a0" providerId="ADAL" clId="{22D2C14D-F76A-41A5-BB74-FDC71B5742AF}" dt="2023-11-06T20:25:10.361" v="857" actId="404"/>
          <ac:spMkLst>
            <pc:docMk/>
            <pc:sldMk cId="3583698858" sldId="370"/>
            <ac:spMk id="2" creationId="{00000000-0000-0000-0000-000000000000}"/>
          </ac:spMkLst>
        </pc:spChg>
      </pc:sldChg>
      <pc:sldChg chg="modSp new mod ord modNotesTx">
        <pc:chgData name="BEAUFRERE Nicolas" userId="d6a28a0d-8987-45b6-9e2d-d31bf6c020a0" providerId="ADAL" clId="{22D2C14D-F76A-41A5-BB74-FDC71B5742AF}" dt="2023-11-08T15:44:09.095" v="2075" actId="6549"/>
        <pc:sldMkLst>
          <pc:docMk/>
          <pc:sldMk cId="3905342068" sldId="371"/>
        </pc:sldMkLst>
        <pc:spChg chg="mod">
          <ac:chgData name="BEAUFRERE Nicolas" userId="d6a28a0d-8987-45b6-9e2d-d31bf6c020a0" providerId="ADAL" clId="{22D2C14D-F76A-41A5-BB74-FDC71B5742AF}" dt="2023-11-06T20:25:21.916" v="860"/>
          <ac:spMkLst>
            <pc:docMk/>
            <pc:sldMk cId="3905342068" sldId="371"/>
            <ac:spMk id="3" creationId="{35AAD2FE-4CA1-CFC8-2C5D-F1A3D1B7BC0B}"/>
          </ac:spMkLst>
        </pc:spChg>
        <pc:spChg chg="mod">
          <ac:chgData name="BEAUFRERE Nicolas" userId="d6a28a0d-8987-45b6-9e2d-d31bf6c020a0" providerId="ADAL" clId="{22D2C14D-F76A-41A5-BB74-FDC71B5742AF}" dt="2023-11-08T15:44:09.095" v="2075" actId="6549"/>
          <ac:spMkLst>
            <pc:docMk/>
            <pc:sldMk cId="3905342068" sldId="371"/>
            <ac:spMk id="4" creationId="{92FDA90C-2D76-A6BD-37C2-BC32104252E9}"/>
          </ac:spMkLst>
        </pc:spChg>
      </pc:sldChg>
      <pc:sldChg chg="addSp modSp new mod modNotesTx">
        <pc:chgData name="BEAUFRERE Nicolas" userId="d6a28a0d-8987-45b6-9e2d-d31bf6c020a0" providerId="ADAL" clId="{22D2C14D-F76A-41A5-BB74-FDC71B5742AF}" dt="2023-11-08T15:46:07.646" v="2105" actId="27636"/>
        <pc:sldMkLst>
          <pc:docMk/>
          <pc:sldMk cId="494622297" sldId="372"/>
        </pc:sldMkLst>
        <pc:spChg chg="mod">
          <ac:chgData name="BEAUFRERE Nicolas" userId="d6a28a0d-8987-45b6-9e2d-d31bf6c020a0" providerId="ADAL" clId="{22D2C14D-F76A-41A5-BB74-FDC71B5742AF}" dt="2023-11-06T20:26:38.966" v="867"/>
          <ac:spMkLst>
            <pc:docMk/>
            <pc:sldMk cId="494622297" sldId="372"/>
            <ac:spMk id="3" creationId="{CF99922E-4946-3E9E-CDD8-3D2CD9B46209}"/>
          </ac:spMkLst>
        </pc:spChg>
        <pc:spChg chg="mod">
          <ac:chgData name="BEAUFRERE Nicolas" userId="d6a28a0d-8987-45b6-9e2d-d31bf6c020a0" providerId="ADAL" clId="{22D2C14D-F76A-41A5-BB74-FDC71B5742AF}" dt="2023-11-08T15:44:22.553" v="2076" actId="14100"/>
          <ac:spMkLst>
            <pc:docMk/>
            <pc:sldMk cId="494622297" sldId="372"/>
            <ac:spMk id="4" creationId="{9CF037DC-7F3D-2500-84D6-ACCF39B3D78B}"/>
          </ac:spMkLst>
        </pc:spChg>
        <pc:spChg chg="add mod">
          <ac:chgData name="BEAUFRERE Nicolas" userId="d6a28a0d-8987-45b6-9e2d-d31bf6c020a0" providerId="ADAL" clId="{22D2C14D-F76A-41A5-BB74-FDC71B5742AF}" dt="2023-11-08T15:46:03.489" v="2102" actId="1076"/>
          <ac:spMkLst>
            <pc:docMk/>
            <pc:sldMk cId="494622297" sldId="372"/>
            <ac:spMk id="5" creationId="{BB046759-01EE-4AA4-B7E2-A8A0EFD761C0}"/>
          </ac:spMkLst>
        </pc:spChg>
        <pc:spChg chg="add mod">
          <ac:chgData name="BEAUFRERE Nicolas" userId="d6a28a0d-8987-45b6-9e2d-d31bf6c020a0" providerId="ADAL" clId="{22D2C14D-F76A-41A5-BB74-FDC71B5742AF}" dt="2023-11-08T15:44:48.105" v="2083" actId="2711"/>
          <ac:spMkLst>
            <pc:docMk/>
            <pc:sldMk cId="494622297" sldId="372"/>
            <ac:spMk id="6" creationId="{743D6D2E-0953-4B08-6FC2-F792513A844C}"/>
          </ac:spMkLst>
        </pc:spChg>
        <pc:spChg chg="add mod">
          <ac:chgData name="BEAUFRERE Nicolas" userId="d6a28a0d-8987-45b6-9e2d-d31bf6c020a0" providerId="ADAL" clId="{22D2C14D-F76A-41A5-BB74-FDC71B5742AF}" dt="2023-11-08T15:46:07.646" v="2105" actId="27636"/>
          <ac:spMkLst>
            <pc:docMk/>
            <pc:sldMk cId="494622297" sldId="372"/>
            <ac:spMk id="7" creationId="{E0C1AAFC-7D7B-614C-CBFD-60CD0608C9A1}"/>
          </ac:spMkLst>
        </pc:spChg>
      </pc:sldChg>
      <pc:sldChg chg="addSp modSp add mod modNotesTx">
        <pc:chgData name="BEAUFRERE Nicolas" userId="d6a28a0d-8987-45b6-9e2d-d31bf6c020a0" providerId="ADAL" clId="{22D2C14D-F76A-41A5-BB74-FDC71B5742AF}" dt="2023-11-08T15:47:37.012" v="2135" actId="27636"/>
        <pc:sldMkLst>
          <pc:docMk/>
          <pc:sldMk cId="439674288" sldId="373"/>
        </pc:sldMkLst>
        <pc:spChg chg="mod">
          <ac:chgData name="BEAUFRERE Nicolas" userId="d6a28a0d-8987-45b6-9e2d-d31bf6c020a0" providerId="ADAL" clId="{22D2C14D-F76A-41A5-BB74-FDC71B5742AF}" dt="2023-11-06T20:27:17.918" v="880"/>
          <ac:spMkLst>
            <pc:docMk/>
            <pc:sldMk cId="439674288" sldId="373"/>
            <ac:spMk id="3" creationId="{CF99922E-4946-3E9E-CDD8-3D2CD9B46209}"/>
          </ac:spMkLst>
        </pc:spChg>
        <pc:spChg chg="mod">
          <ac:chgData name="BEAUFRERE Nicolas" userId="d6a28a0d-8987-45b6-9e2d-d31bf6c020a0" providerId="ADAL" clId="{22D2C14D-F76A-41A5-BB74-FDC71B5742AF}" dt="2023-11-08T15:46:32.853" v="2106" actId="14100"/>
          <ac:spMkLst>
            <pc:docMk/>
            <pc:sldMk cId="439674288" sldId="373"/>
            <ac:spMk id="4" creationId="{9CF037DC-7F3D-2500-84D6-ACCF39B3D78B}"/>
          </ac:spMkLst>
        </pc:spChg>
        <pc:spChg chg="mod">
          <ac:chgData name="BEAUFRERE Nicolas" userId="d6a28a0d-8987-45b6-9e2d-d31bf6c020a0" providerId="ADAL" clId="{22D2C14D-F76A-41A5-BB74-FDC71B5742AF}" dt="2023-11-06T20:27:33.088" v="886"/>
          <ac:spMkLst>
            <pc:docMk/>
            <pc:sldMk cId="439674288" sldId="373"/>
            <ac:spMk id="5" creationId="{BB046759-01EE-4AA4-B7E2-A8A0EFD761C0}"/>
          </ac:spMkLst>
        </pc:spChg>
        <pc:spChg chg="add mod">
          <ac:chgData name="BEAUFRERE Nicolas" userId="d6a28a0d-8987-45b6-9e2d-d31bf6c020a0" providerId="ADAL" clId="{22D2C14D-F76A-41A5-BB74-FDC71B5742AF}" dt="2023-11-08T15:47:12.904" v="2125" actId="27636"/>
          <ac:spMkLst>
            <pc:docMk/>
            <pc:sldMk cId="439674288" sldId="373"/>
            <ac:spMk id="6" creationId="{FEDD3C5D-5870-E361-C309-E0C9925BBDB1}"/>
          </ac:spMkLst>
        </pc:spChg>
        <pc:spChg chg="add mod">
          <ac:chgData name="BEAUFRERE Nicolas" userId="d6a28a0d-8987-45b6-9e2d-d31bf6c020a0" providerId="ADAL" clId="{22D2C14D-F76A-41A5-BB74-FDC71B5742AF}" dt="2023-11-08T15:47:37.012" v="2135" actId="27636"/>
          <ac:spMkLst>
            <pc:docMk/>
            <pc:sldMk cId="439674288" sldId="373"/>
            <ac:spMk id="7" creationId="{A0C40DD8-4738-5027-38EB-3BFEAE32BD19}"/>
          </ac:spMkLst>
        </pc:spChg>
      </pc:sldChg>
      <pc:sldChg chg="addSp modSp new mod modNotesTx">
        <pc:chgData name="BEAUFRERE Nicolas" userId="d6a28a0d-8987-45b6-9e2d-d31bf6c020a0" providerId="ADAL" clId="{22D2C14D-F76A-41A5-BB74-FDC71B5742AF}" dt="2023-11-08T15:50:05.727" v="2161" actId="6549"/>
        <pc:sldMkLst>
          <pc:docMk/>
          <pc:sldMk cId="2196227662" sldId="374"/>
        </pc:sldMkLst>
        <pc:spChg chg="mod">
          <ac:chgData name="BEAUFRERE Nicolas" userId="d6a28a0d-8987-45b6-9e2d-d31bf6c020a0" providerId="ADAL" clId="{22D2C14D-F76A-41A5-BB74-FDC71B5742AF}" dt="2023-11-06T20:27:42.838" v="890"/>
          <ac:spMkLst>
            <pc:docMk/>
            <pc:sldMk cId="2196227662" sldId="374"/>
            <ac:spMk id="3" creationId="{06BDBDA9-4B52-CF08-9B31-F36C0531B2F5}"/>
          </ac:spMkLst>
        </pc:spChg>
        <pc:spChg chg="mod">
          <ac:chgData name="BEAUFRERE Nicolas" userId="d6a28a0d-8987-45b6-9e2d-d31bf6c020a0" providerId="ADAL" clId="{22D2C14D-F76A-41A5-BB74-FDC71B5742AF}" dt="2023-11-06T20:29:32.118" v="894" actId="14100"/>
          <ac:spMkLst>
            <pc:docMk/>
            <pc:sldMk cId="2196227662" sldId="374"/>
            <ac:spMk id="4" creationId="{A0F79172-7454-5C1E-D506-895EDD310AA4}"/>
          </ac:spMkLst>
        </pc:spChg>
        <pc:spChg chg="add mod">
          <ac:chgData name="BEAUFRERE Nicolas" userId="d6a28a0d-8987-45b6-9e2d-d31bf6c020a0" providerId="ADAL" clId="{22D2C14D-F76A-41A5-BB74-FDC71B5742AF}" dt="2023-11-06T20:29:46.580" v="899"/>
          <ac:spMkLst>
            <pc:docMk/>
            <pc:sldMk cId="2196227662" sldId="374"/>
            <ac:spMk id="5" creationId="{4781AEB0-FF12-F197-5E5F-1DD6D3992A8E}"/>
          </ac:spMkLst>
        </pc:spChg>
        <pc:spChg chg="add mod">
          <ac:chgData name="BEAUFRERE Nicolas" userId="d6a28a0d-8987-45b6-9e2d-d31bf6c020a0" providerId="ADAL" clId="{22D2C14D-F76A-41A5-BB74-FDC71B5742AF}" dt="2023-11-08T15:48:27.570" v="2145" actId="113"/>
          <ac:spMkLst>
            <pc:docMk/>
            <pc:sldMk cId="2196227662" sldId="374"/>
            <ac:spMk id="6" creationId="{6D6BC74A-D144-A651-AF78-F9AB665AC4F1}"/>
          </ac:spMkLst>
        </pc:spChg>
        <pc:spChg chg="add mod">
          <ac:chgData name="BEAUFRERE Nicolas" userId="d6a28a0d-8987-45b6-9e2d-d31bf6c020a0" providerId="ADAL" clId="{22D2C14D-F76A-41A5-BB74-FDC71B5742AF}" dt="2023-11-08T15:50:05.727" v="2161" actId="6549"/>
          <ac:spMkLst>
            <pc:docMk/>
            <pc:sldMk cId="2196227662" sldId="374"/>
            <ac:spMk id="7" creationId="{42927860-0A89-12F1-3645-0E6D54D713F1}"/>
          </ac:spMkLst>
        </pc:spChg>
      </pc:sldChg>
      <pc:sldChg chg="addSp modSp add mod modNotesTx">
        <pc:chgData name="BEAUFRERE Nicolas" userId="d6a28a0d-8987-45b6-9e2d-d31bf6c020a0" providerId="ADAL" clId="{22D2C14D-F76A-41A5-BB74-FDC71B5742AF}" dt="2023-11-08T15:53:39.319" v="2187" actId="6549"/>
        <pc:sldMkLst>
          <pc:docMk/>
          <pc:sldMk cId="3505610456" sldId="375"/>
        </pc:sldMkLst>
        <pc:spChg chg="mod">
          <ac:chgData name="BEAUFRERE Nicolas" userId="d6a28a0d-8987-45b6-9e2d-d31bf6c020a0" providerId="ADAL" clId="{22D2C14D-F76A-41A5-BB74-FDC71B5742AF}" dt="2023-11-06T20:30:25.473" v="904" actId="14100"/>
          <ac:spMkLst>
            <pc:docMk/>
            <pc:sldMk cId="3505610456" sldId="375"/>
            <ac:spMk id="3" creationId="{06BDBDA9-4B52-CF08-9B31-F36C0531B2F5}"/>
          </ac:spMkLst>
        </pc:spChg>
        <pc:spChg chg="mod">
          <ac:chgData name="BEAUFRERE Nicolas" userId="d6a28a0d-8987-45b6-9e2d-d31bf6c020a0" providerId="ADAL" clId="{22D2C14D-F76A-41A5-BB74-FDC71B5742AF}" dt="2023-11-06T20:30:32.578" v="907"/>
          <ac:spMkLst>
            <pc:docMk/>
            <pc:sldMk cId="3505610456" sldId="375"/>
            <ac:spMk id="4" creationId="{A0F79172-7454-5C1E-D506-895EDD310AA4}"/>
          </ac:spMkLst>
        </pc:spChg>
        <pc:spChg chg="mod">
          <ac:chgData name="BEAUFRERE Nicolas" userId="d6a28a0d-8987-45b6-9e2d-d31bf6c020a0" providerId="ADAL" clId="{22D2C14D-F76A-41A5-BB74-FDC71B5742AF}" dt="2023-11-06T20:30:39.439" v="910"/>
          <ac:spMkLst>
            <pc:docMk/>
            <pc:sldMk cId="3505610456" sldId="375"/>
            <ac:spMk id="5" creationId="{4781AEB0-FF12-F197-5E5F-1DD6D3992A8E}"/>
          </ac:spMkLst>
        </pc:spChg>
        <pc:spChg chg="add mod">
          <ac:chgData name="BEAUFRERE Nicolas" userId="d6a28a0d-8987-45b6-9e2d-d31bf6c020a0" providerId="ADAL" clId="{22D2C14D-F76A-41A5-BB74-FDC71B5742AF}" dt="2023-11-08T15:51:32.656" v="2177" actId="27636"/>
          <ac:spMkLst>
            <pc:docMk/>
            <pc:sldMk cId="3505610456" sldId="375"/>
            <ac:spMk id="6" creationId="{53E12190-0B64-1236-5057-6936FBC4CF9E}"/>
          </ac:spMkLst>
        </pc:spChg>
        <pc:spChg chg="add mod">
          <ac:chgData name="BEAUFRERE Nicolas" userId="d6a28a0d-8987-45b6-9e2d-d31bf6c020a0" providerId="ADAL" clId="{22D2C14D-F76A-41A5-BB74-FDC71B5742AF}" dt="2023-11-08T15:53:39.319" v="2187" actId="6549"/>
          <ac:spMkLst>
            <pc:docMk/>
            <pc:sldMk cId="3505610456" sldId="375"/>
            <ac:spMk id="7" creationId="{BA60B287-B5B9-D50D-43F5-2CAF10C6C333}"/>
          </ac:spMkLst>
        </pc:spChg>
      </pc:sldChg>
      <pc:sldChg chg="addSp modSp add mod modNotesTx">
        <pc:chgData name="BEAUFRERE Nicolas" userId="d6a28a0d-8987-45b6-9e2d-d31bf6c020a0" providerId="ADAL" clId="{22D2C14D-F76A-41A5-BB74-FDC71B5742AF}" dt="2023-11-08T15:57:30.327" v="2286" actId="27636"/>
        <pc:sldMkLst>
          <pc:docMk/>
          <pc:sldMk cId="4280820616" sldId="376"/>
        </pc:sldMkLst>
        <pc:spChg chg="mod">
          <ac:chgData name="BEAUFRERE Nicolas" userId="d6a28a0d-8987-45b6-9e2d-d31bf6c020a0" providerId="ADAL" clId="{22D2C14D-F76A-41A5-BB74-FDC71B5742AF}" dt="2023-11-06T20:30:49.602" v="914"/>
          <ac:spMkLst>
            <pc:docMk/>
            <pc:sldMk cId="4280820616" sldId="376"/>
            <ac:spMk id="3" creationId="{06BDBDA9-4B52-CF08-9B31-F36C0531B2F5}"/>
          </ac:spMkLst>
        </pc:spChg>
        <pc:spChg chg="mod">
          <ac:chgData name="BEAUFRERE Nicolas" userId="d6a28a0d-8987-45b6-9e2d-d31bf6c020a0" providerId="ADAL" clId="{22D2C14D-F76A-41A5-BB74-FDC71B5742AF}" dt="2023-11-06T20:30:57.584" v="917"/>
          <ac:spMkLst>
            <pc:docMk/>
            <pc:sldMk cId="4280820616" sldId="376"/>
            <ac:spMk id="4" creationId="{A0F79172-7454-5C1E-D506-895EDD310AA4}"/>
          </ac:spMkLst>
        </pc:spChg>
        <pc:spChg chg="mod">
          <ac:chgData name="BEAUFRERE Nicolas" userId="d6a28a0d-8987-45b6-9e2d-d31bf6c020a0" providerId="ADAL" clId="{22D2C14D-F76A-41A5-BB74-FDC71B5742AF}" dt="2023-11-08T15:54:54.509" v="2227" actId="1076"/>
          <ac:spMkLst>
            <pc:docMk/>
            <pc:sldMk cId="4280820616" sldId="376"/>
            <ac:spMk id="5" creationId="{4781AEB0-FF12-F197-5E5F-1DD6D3992A8E}"/>
          </ac:spMkLst>
        </pc:spChg>
        <pc:spChg chg="add mod">
          <ac:chgData name="BEAUFRERE Nicolas" userId="d6a28a0d-8987-45b6-9e2d-d31bf6c020a0" providerId="ADAL" clId="{22D2C14D-F76A-41A5-BB74-FDC71B5742AF}" dt="2023-11-08T15:54:49.280" v="2226" actId="27636"/>
          <ac:spMkLst>
            <pc:docMk/>
            <pc:sldMk cId="4280820616" sldId="376"/>
            <ac:spMk id="6" creationId="{E5EF7241-0075-7BAF-61AB-CC2F5D8AA6F3}"/>
          </ac:spMkLst>
        </pc:spChg>
        <pc:spChg chg="add mod">
          <ac:chgData name="BEAUFRERE Nicolas" userId="d6a28a0d-8987-45b6-9e2d-d31bf6c020a0" providerId="ADAL" clId="{22D2C14D-F76A-41A5-BB74-FDC71B5742AF}" dt="2023-11-08T15:57:30.327" v="2286" actId="27636"/>
          <ac:spMkLst>
            <pc:docMk/>
            <pc:sldMk cId="4280820616" sldId="376"/>
            <ac:spMk id="7" creationId="{52AE3A7A-0217-3587-14DB-3A913E1C6F59}"/>
          </ac:spMkLst>
        </pc:spChg>
      </pc:sldChg>
      <pc:sldChg chg="addSp delSp modSp add mod modNotesTx">
        <pc:chgData name="BEAUFRERE Nicolas" userId="d6a28a0d-8987-45b6-9e2d-d31bf6c020a0" providerId="ADAL" clId="{22D2C14D-F76A-41A5-BB74-FDC71B5742AF}" dt="2023-11-08T15:59:51.816" v="2300" actId="20577"/>
        <pc:sldMkLst>
          <pc:docMk/>
          <pc:sldMk cId="637728380" sldId="377"/>
        </pc:sldMkLst>
        <pc:spChg chg="mod">
          <ac:chgData name="BEAUFRERE Nicolas" userId="d6a28a0d-8987-45b6-9e2d-d31bf6c020a0" providerId="ADAL" clId="{22D2C14D-F76A-41A5-BB74-FDC71B5742AF}" dt="2023-11-06T20:33:42.861" v="924"/>
          <ac:spMkLst>
            <pc:docMk/>
            <pc:sldMk cId="637728380" sldId="377"/>
            <ac:spMk id="3" creationId="{06BDBDA9-4B52-CF08-9B31-F36C0531B2F5}"/>
          </ac:spMkLst>
        </pc:spChg>
        <pc:spChg chg="mod">
          <ac:chgData name="BEAUFRERE Nicolas" userId="d6a28a0d-8987-45b6-9e2d-d31bf6c020a0" providerId="ADAL" clId="{22D2C14D-F76A-41A5-BB74-FDC71B5742AF}" dt="2023-11-06T20:33:51.647" v="927"/>
          <ac:spMkLst>
            <pc:docMk/>
            <pc:sldMk cId="637728380" sldId="377"/>
            <ac:spMk id="4" creationId="{A0F79172-7454-5C1E-D506-895EDD310AA4}"/>
          </ac:spMkLst>
        </pc:spChg>
        <pc:spChg chg="mod">
          <ac:chgData name="BEAUFRERE Nicolas" userId="d6a28a0d-8987-45b6-9e2d-d31bf6c020a0" providerId="ADAL" clId="{22D2C14D-F76A-41A5-BB74-FDC71B5742AF}" dt="2023-11-08T15:59:51.816" v="2300" actId="20577"/>
          <ac:spMkLst>
            <pc:docMk/>
            <pc:sldMk cId="637728380" sldId="377"/>
            <ac:spMk id="5" creationId="{4781AEB0-FF12-F197-5E5F-1DD6D3992A8E}"/>
          </ac:spMkLst>
        </pc:spChg>
        <pc:picChg chg="add mod">
          <ac:chgData name="BEAUFRERE Nicolas" userId="d6a28a0d-8987-45b6-9e2d-d31bf6c020a0" providerId="ADAL" clId="{22D2C14D-F76A-41A5-BB74-FDC71B5742AF}" dt="2023-11-08T15:59:34.785" v="2299" actId="1076"/>
          <ac:picMkLst>
            <pc:docMk/>
            <pc:sldMk cId="637728380" sldId="377"/>
            <ac:picMk id="1026" creationId="{0BC76AFC-F505-2DB6-8A78-4D51CAEE62A5}"/>
          </ac:picMkLst>
        </pc:picChg>
        <pc:picChg chg="add del mod">
          <ac:chgData name="BEAUFRERE Nicolas" userId="d6a28a0d-8987-45b6-9e2d-d31bf6c020a0" providerId="ADAL" clId="{22D2C14D-F76A-41A5-BB74-FDC71B5742AF}" dt="2023-11-08T15:59:02.443" v="2291" actId="478"/>
          <ac:picMkLst>
            <pc:docMk/>
            <pc:sldMk cId="637728380" sldId="377"/>
            <ac:picMk id="1028" creationId="{2074914F-F981-F17E-4817-8150C1C16AC7}"/>
          </ac:picMkLst>
        </pc:picChg>
        <pc:picChg chg="add mod">
          <ac:chgData name="BEAUFRERE Nicolas" userId="d6a28a0d-8987-45b6-9e2d-d31bf6c020a0" providerId="ADAL" clId="{22D2C14D-F76A-41A5-BB74-FDC71B5742AF}" dt="2023-11-08T15:59:28.098" v="2296" actId="1076"/>
          <ac:picMkLst>
            <pc:docMk/>
            <pc:sldMk cId="637728380" sldId="377"/>
            <ac:picMk id="1030" creationId="{8D653651-6ADD-CC3F-5A67-B8F6E4B123FC}"/>
          </ac:picMkLst>
        </pc:picChg>
      </pc:sldChg>
      <pc:sldChg chg="addSp modSp add mod modNotesTx">
        <pc:chgData name="BEAUFRERE Nicolas" userId="d6a28a0d-8987-45b6-9e2d-d31bf6c020a0" providerId="ADAL" clId="{22D2C14D-F76A-41A5-BB74-FDC71B5742AF}" dt="2023-11-08T16:01:58.605" v="2327" actId="27636"/>
        <pc:sldMkLst>
          <pc:docMk/>
          <pc:sldMk cId="339248188" sldId="378"/>
        </pc:sldMkLst>
        <pc:spChg chg="mod">
          <ac:chgData name="BEAUFRERE Nicolas" userId="d6a28a0d-8987-45b6-9e2d-d31bf6c020a0" providerId="ADAL" clId="{22D2C14D-F76A-41A5-BB74-FDC71B5742AF}" dt="2023-11-06T20:34:14.495" v="936"/>
          <ac:spMkLst>
            <pc:docMk/>
            <pc:sldMk cId="339248188" sldId="378"/>
            <ac:spMk id="3" creationId="{06BDBDA9-4B52-CF08-9B31-F36C0531B2F5}"/>
          </ac:spMkLst>
        </pc:spChg>
        <pc:spChg chg="mod">
          <ac:chgData name="BEAUFRERE Nicolas" userId="d6a28a0d-8987-45b6-9e2d-d31bf6c020a0" providerId="ADAL" clId="{22D2C14D-F76A-41A5-BB74-FDC71B5742AF}" dt="2023-11-06T20:34:21.095" v="939"/>
          <ac:spMkLst>
            <pc:docMk/>
            <pc:sldMk cId="339248188" sldId="378"/>
            <ac:spMk id="4" creationId="{A0F79172-7454-5C1E-D506-895EDD310AA4}"/>
          </ac:spMkLst>
        </pc:spChg>
        <pc:spChg chg="mod">
          <ac:chgData name="BEAUFRERE Nicolas" userId="d6a28a0d-8987-45b6-9e2d-d31bf6c020a0" providerId="ADAL" clId="{22D2C14D-F76A-41A5-BB74-FDC71B5742AF}" dt="2023-11-06T20:34:27.689" v="942"/>
          <ac:spMkLst>
            <pc:docMk/>
            <pc:sldMk cId="339248188" sldId="378"/>
            <ac:spMk id="5" creationId="{4781AEB0-FF12-F197-5E5F-1DD6D3992A8E}"/>
          </ac:spMkLst>
        </pc:spChg>
        <pc:spChg chg="add mod">
          <ac:chgData name="BEAUFRERE Nicolas" userId="d6a28a0d-8987-45b6-9e2d-d31bf6c020a0" providerId="ADAL" clId="{22D2C14D-F76A-41A5-BB74-FDC71B5742AF}" dt="2023-11-08T16:01:01.618" v="2306" actId="113"/>
          <ac:spMkLst>
            <pc:docMk/>
            <pc:sldMk cId="339248188" sldId="378"/>
            <ac:spMk id="6" creationId="{5F63D8A6-2256-6879-A29E-C11E5EBD3346}"/>
          </ac:spMkLst>
        </pc:spChg>
        <pc:spChg chg="add mod">
          <ac:chgData name="BEAUFRERE Nicolas" userId="d6a28a0d-8987-45b6-9e2d-d31bf6c020a0" providerId="ADAL" clId="{22D2C14D-F76A-41A5-BB74-FDC71B5742AF}" dt="2023-11-08T16:01:58.605" v="2327" actId="27636"/>
          <ac:spMkLst>
            <pc:docMk/>
            <pc:sldMk cId="339248188" sldId="378"/>
            <ac:spMk id="7" creationId="{4A26767B-9AD0-8958-5735-94D490B7EA0D}"/>
          </ac:spMkLst>
        </pc:spChg>
      </pc:sldChg>
      <pc:sldChg chg="addSp modSp add mod modNotesTx">
        <pc:chgData name="BEAUFRERE Nicolas" userId="d6a28a0d-8987-45b6-9e2d-d31bf6c020a0" providerId="ADAL" clId="{22D2C14D-F76A-41A5-BB74-FDC71B5742AF}" dt="2023-11-08T16:04:07.153" v="2400" actId="27636"/>
        <pc:sldMkLst>
          <pc:docMk/>
          <pc:sldMk cId="3127421917" sldId="379"/>
        </pc:sldMkLst>
        <pc:spChg chg="mod">
          <ac:chgData name="BEAUFRERE Nicolas" userId="d6a28a0d-8987-45b6-9e2d-d31bf6c020a0" providerId="ADAL" clId="{22D2C14D-F76A-41A5-BB74-FDC71B5742AF}" dt="2023-11-06T20:36:00.827" v="947" actId="14100"/>
          <ac:spMkLst>
            <pc:docMk/>
            <pc:sldMk cId="3127421917" sldId="379"/>
            <ac:spMk id="3" creationId="{06BDBDA9-4B52-CF08-9B31-F36C0531B2F5}"/>
          </ac:spMkLst>
        </pc:spChg>
        <pc:spChg chg="mod">
          <ac:chgData name="BEAUFRERE Nicolas" userId="d6a28a0d-8987-45b6-9e2d-d31bf6c020a0" providerId="ADAL" clId="{22D2C14D-F76A-41A5-BB74-FDC71B5742AF}" dt="2023-11-06T20:36:15.676" v="950"/>
          <ac:spMkLst>
            <pc:docMk/>
            <pc:sldMk cId="3127421917" sldId="379"/>
            <ac:spMk id="4" creationId="{A0F79172-7454-5C1E-D506-895EDD310AA4}"/>
          </ac:spMkLst>
        </pc:spChg>
        <pc:spChg chg="mod">
          <ac:chgData name="BEAUFRERE Nicolas" userId="d6a28a0d-8987-45b6-9e2d-d31bf6c020a0" providerId="ADAL" clId="{22D2C14D-F76A-41A5-BB74-FDC71B5742AF}" dt="2023-11-06T20:36:23.537" v="953"/>
          <ac:spMkLst>
            <pc:docMk/>
            <pc:sldMk cId="3127421917" sldId="379"/>
            <ac:spMk id="5" creationId="{4781AEB0-FF12-F197-5E5F-1DD6D3992A8E}"/>
          </ac:spMkLst>
        </pc:spChg>
        <pc:spChg chg="add mod">
          <ac:chgData name="BEAUFRERE Nicolas" userId="d6a28a0d-8987-45b6-9e2d-d31bf6c020a0" providerId="ADAL" clId="{22D2C14D-F76A-41A5-BB74-FDC71B5742AF}" dt="2023-11-08T16:03:38.819" v="2367" actId="27636"/>
          <ac:spMkLst>
            <pc:docMk/>
            <pc:sldMk cId="3127421917" sldId="379"/>
            <ac:spMk id="6" creationId="{A827ED78-1840-D56A-B292-E4D310553476}"/>
          </ac:spMkLst>
        </pc:spChg>
        <pc:spChg chg="add mod">
          <ac:chgData name="BEAUFRERE Nicolas" userId="d6a28a0d-8987-45b6-9e2d-d31bf6c020a0" providerId="ADAL" clId="{22D2C14D-F76A-41A5-BB74-FDC71B5742AF}" dt="2023-11-08T16:04:07.153" v="2400" actId="27636"/>
          <ac:spMkLst>
            <pc:docMk/>
            <pc:sldMk cId="3127421917" sldId="379"/>
            <ac:spMk id="7" creationId="{D72459E4-C408-A615-8711-EE6B9A41E23B}"/>
          </ac:spMkLst>
        </pc:spChg>
      </pc:sldChg>
      <pc:sldChg chg="addSp modSp add mod modNotesTx">
        <pc:chgData name="BEAUFRERE Nicolas" userId="d6a28a0d-8987-45b6-9e2d-d31bf6c020a0" providerId="ADAL" clId="{22D2C14D-F76A-41A5-BB74-FDC71B5742AF}" dt="2023-11-08T17:00:55.392" v="2802" actId="27636"/>
        <pc:sldMkLst>
          <pc:docMk/>
          <pc:sldMk cId="3319002826" sldId="380"/>
        </pc:sldMkLst>
        <pc:spChg chg="mod">
          <ac:chgData name="BEAUFRERE Nicolas" userId="d6a28a0d-8987-45b6-9e2d-d31bf6c020a0" providerId="ADAL" clId="{22D2C14D-F76A-41A5-BB74-FDC71B5742AF}" dt="2023-11-06T20:36:34.255" v="957"/>
          <ac:spMkLst>
            <pc:docMk/>
            <pc:sldMk cId="3319002826" sldId="380"/>
            <ac:spMk id="3" creationId="{06BDBDA9-4B52-CF08-9B31-F36C0531B2F5}"/>
          </ac:spMkLst>
        </pc:spChg>
        <pc:spChg chg="mod">
          <ac:chgData name="BEAUFRERE Nicolas" userId="d6a28a0d-8987-45b6-9e2d-d31bf6c020a0" providerId="ADAL" clId="{22D2C14D-F76A-41A5-BB74-FDC71B5742AF}" dt="2023-11-06T20:36:41.409" v="960"/>
          <ac:spMkLst>
            <pc:docMk/>
            <pc:sldMk cId="3319002826" sldId="380"/>
            <ac:spMk id="4" creationId="{A0F79172-7454-5C1E-D506-895EDD310AA4}"/>
          </ac:spMkLst>
        </pc:spChg>
        <pc:spChg chg="mod">
          <ac:chgData name="BEAUFRERE Nicolas" userId="d6a28a0d-8987-45b6-9e2d-d31bf6c020a0" providerId="ADAL" clId="{22D2C14D-F76A-41A5-BB74-FDC71B5742AF}" dt="2023-11-06T20:36:47.747" v="963"/>
          <ac:spMkLst>
            <pc:docMk/>
            <pc:sldMk cId="3319002826" sldId="380"/>
            <ac:spMk id="5" creationId="{4781AEB0-FF12-F197-5E5F-1DD6D3992A8E}"/>
          </ac:spMkLst>
        </pc:spChg>
        <pc:spChg chg="add mod">
          <ac:chgData name="BEAUFRERE Nicolas" userId="d6a28a0d-8987-45b6-9e2d-d31bf6c020a0" providerId="ADAL" clId="{22D2C14D-F76A-41A5-BB74-FDC71B5742AF}" dt="2023-11-08T17:00:55.392" v="2802" actId="27636"/>
          <ac:spMkLst>
            <pc:docMk/>
            <pc:sldMk cId="3319002826" sldId="380"/>
            <ac:spMk id="6" creationId="{32D739DB-272B-8EDF-9E4B-7E4108FFE44F}"/>
          </ac:spMkLst>
        </pc:spChg>
        <pc:spChg chg="add mod">
          <ac:chgData name="BEAUFRERE Nicolas" userId="d6a28a0d-8987-45b6-9e2d-d31bf6c020a0" providerId="ADAL" clId="{22D2C14D-F76A-41A5-BB74-FDC71B5742AF}" dt="2023-11-08T16:53:57.312" v="2768" actId="27636"/>
          <ac:spMkLst>
            <pc:docMk/>
            <pc:sldMk cId="3319002826" sldId="380"/>
            <ac:spMk id="7" creationId="{9374ACA0-4C9F-658F-02B6-5E2440A31524}"/>
          </ac:spMkLst>
        </pc:spChg>
      </pc:sldChg>
      <pc:sldChg chg="addSp modSp add mod modNotesTx">
        <pc:chgData name="BEAUFRERE Nicolas" userId="d6a28a0d-8987-45b6-9e2d-d31bf6c020a0" providerId="ADAL" clId="{22D2C14D-F76A-41A5-BB74-FDC71B5742AF}" dt="2023-11-08T16:50:26.718" v="2759" actId="6549"/>
        <pc:sldMkLst>
          <pc:docMk/>
          <pc:sldMk cId="4195996182" sldId="381"/>
        </pc:sldMkLst>
        <pc:spChg chg="mod">
          <ac:chgData name="BEAUFRERE Nicolas" userId="d6a28a0d-8987-45b6-9e2d-d31bf6c020a0" providerId="ADAL" clId="{22D2C14D-F76A-41A5-BB74-FDC71B5742AF}" dt="2023-11-06T20:53:00.008" v="967"/>
          <ac:spMkLst>
            <pc:docMk/>
            <pc:sldMk cId="4195996182" sldId="381"/>
            <ac:spMk id="3" creationId="{06BDBDA9-4B52-CF08-9B31-F36C0531B2F5}"/>
          </ac:spMkLst>
        </pc:spChg>
        <pc:spChg chg="mod">
          <ac:chgData name="BEAUFRERE Nicolas" userId="d6a28a0d-8987-45b6-9e2d-d31bf6c020a0" providerId="ADAL" clId="{22D2C14D-F76A-41A5-BB74-FDC71B5742AF}" dt="2023-11-06T20:53:07.917" v="970"/>
          <ac:spMkLst>
            <pc:docMk/>
            <pc:sldMk cId="4195996182" sldId="381"/>
            <ac:spMk id="4" creationId="{A0F79172-7454-5C1E-D506-895EDD310AA4}"/>
          </ac:spMkLst>
        </pc:spChg>
        <pc:spChg chg="mod">
          <ac:chgData name="BEAUFRERE Nicolas" userId="d6a28a0d-8987-45b6-9e2d-d31bf6c020a0" providerId="ADAL" clId="{22D2C14D-F76A-41A5-BB74-FDC71B5742AF}" dt="2023-11-06T20:53:53.540" v="975"/>
          <ac:spMkLst>
            <pc:docMk/>
            <pc:sldMk cId="4195996182" sldId="381"/>
            <ac:spMk id="5" creationId="{4781AEB0-FF12-F197-5E5F-1DD6D3992A8E}"/>
          </ac:spMkLst>
        </pc:spChg>
        <pc:spChg chg="add mod">
          <ac:chgData name="BEAUFRERE Nicolas" userId="d6a28a0d-8987-45b6-9e2d-d31bf6c020a0" providerId="ADAL" clId="{22D2C14D-F76A-41A5-BB74-FDC71B5742AF}" dt="2023-11-08T16:50:26.718" v="2759" actId="6549"/>
          <ac:spMkLst>
            <pc:docMk/>
            <pc:sldMk cId="4195996182" sldId="381"/>
            <ac:spMk id="6" creationId="{B25F042B-08F6-0CF9-3D8E-11B72835E2EA}"/>
          </ac:spMkLst>
        </pc:spChg>
        <pc:spChg chg="add mod">
          <ac:chgData name="BEAUFRERE Nicolas" userId="d6a28a0d-8987-45b6-9e2d-d31bf6c020a0" providerId="ADAL" clId="{22D2C14D-F76A-41A5-BB74-FDC71B5742AF}" dt="2023-11-08T16:50:13.265" v="2752" actId="27636"/>
          <ac:spMkLst>
            <pc:docMk/>
            <pc:sldMk cId="4195996182" sldId="381"/>
            <ac:spMk id="7" creationId="{89165283-8B77-2EED-C64E-E63247656638}"/>
          </ac:spMkLst>
        </pc:spChg>
      </pc:sldChg>
      <pc:sldChg chg="addSp delSp modSp add mod modNotesTx">
        <pc:chgData name="BEAUFRERE Nicolas" userId="d6a28a0d-8987-45b6-9e2d-d31bf6c020a0" providerId="ADAL" clId="{22D2C14D-F76A-41A5-BB74-FDC71B5742AF}" dt="2023-11-08T16:49:46.701" v="2743" actId="1076"/>
        <pc:sldMkLst>
          <pc:docMk/>
          <pc:sldMk cId="664863666" sldId="382"/>
        </pc:sldMkLst>
        <pc:spChg chg="mod">
          <ac:chgData name="BEAUFRERE Nicolas" userId="d6a28a0d-8987-45b6-9e2d-d31bf6c020a0" providerId="ADAL" clId="{22D2C14D-F76A-41A5-BB74-FDC71B5742AF}" dt="2023-11-06T20:54:47.716" v="979"/>
          <ac:spMkLst>
            <pc:docMk/>
            <pc:sldMk cId="664863666" sldId="382"/>
            <ac:spMk id="3" creationId="{06BDBDA9-4B52-CF08-9B31-F36C0531B2F5}"/>
          </ac:spMkLst>
        </pc:spChg>
        <pc:spChg chg="mod">
          <ac:chgData name="BEAUFRERE Nicolas" userId="d6a28a0d-8987-45b6-9e2d-d31bf6c020a0" providerId="ADAL" clId="{22D2C14D-F76A-41A5-BB74-FDC71B5742AF}" dt="2023-11-08T16:48:25.137" v="2717" actId="6549"/>
          <ac:spMkLst>
            <pc:docMk/>
            <pc:sldMk cId="664863666" sldId="382"/>
            <ac:spMk id="4" creationId="{A0F79172-7454-5C1E-D506-895EDD310AA4}"/>
          </ac:spMkLst>
        </pc:spChg>
        <pc:spChg chg="mod">
          <ac:chgData name="BEAUFRERE Nicolas" userId="d6a28a0d-8987-45b6-9e2d-d31bf6c020a0" providerId="ADAL" clId="{22D2C14D-F76A-41A5-BB74-FDC71B5742AF}" dt="2023-11-08T16:49:46.701" v="2743" actId="1076"/>
          <ac:spMkLst>
            <pc:docMk/>
            <pc:sldMk cId="664863666" sldId="382"/>
            <ac:spMk id="5" creationId="{4781AEB0-FF12-F197-5E5F-1DD6D3992A8E}"/>
          </ac:spMkLst>
        </pc:spChg>
        <pc:spChg chg="add mod">
          <ac:chgData name="BEAUFRERE Nicolas" userId="d6a28a0d-8987-45b6-9e2d-d31bf6c020a0" providerId="ADAL" clId="{22D2C14D-F76A-41A5-BB74-FDC71B5742AF}" dt="2023-11-08T16:49:42.075" v="2742" actId="27636"/>
          <ac:spMkLst>
            <pc:docMk/>
            <pc:sldMk cId="664863666" sldId="382"/>
            <ac:spMk id="6" creationId="{5FF5F1E7-036A-E1BA-FA0D-5B61CD7F2CA8}"/>
          </ac:spMkLst>
        </pc:spChg>
        <pc:spChg chg="add del mod">
          <ac:chgData name="BEAUFRERE Nicolas" userId="d6a28a0d-8987-45b6-9e2d-d31bf6c020a0" providerId="ADAL" clId="{22D2C14D-F76A-41A5-BB74-FDC71B5742AF}" dt="2023-11-08T16:47:53.223" v="2716" actId="478"/>
          <ac:spMkLst>
            <pc:docMk/>
            <pc:sldMk cId="664863666" sldId="382"/>
            <ac:spMk id="7" creationId="{A0243EF9-16B3-B334-CEC2-BB9CE8406BFB}"/>
          </ac:spMkLst>
        </pc:spChg>
        <pc:picChg chg="add mod">
          <ac:chgData name="BEAUFRERE Nicolas" userId="d6a28a0d-8987-45b6-9e2d-d31bf6c020a0" providerId="ADAL" clId="{22D2C14D-F76A-41A5-BB74-FDC71B5742AF}" dt="2023-11-08T16:49:25.933" v="2733" actId="1076"/>
          <ac:picMkLst>
            <pc:docMk/>
            <pc:sldMk cId="664863666" sldId="382"/>
            <ac:picMk id="2050" creationId="{7C3CFDA8-C5D3-D53E-FE96-0F389EF1C89E}"/>
          </ac:picMkLst>
        </pc:picChg>
        <pc:picChg chg="add mod">
          <ac:chgData name="BEAUFRERE Nicolas" userId="d6a28a0d-8987-45b6-9e2d-d31bf6c020a0" providerId="ADAL" clId="{22D2C14D-F76A-41A5-BB74-FDC71B5742AF}" dt="2023-11-08T16:49:28.824" v="2735" actId="1076"/>
          <ac:picMkLst>
            <pc:docMk/>
            <pc:sldMk cId="664863666" sldId="382"/>
            <ac:picMk id="2052" creationId="{43DE9AC4-5682-B41F-D18D-96A894BD3FF0}"/>
          </ac:picMkLst>
        </pc:picChg>
      </pc:sldChg>
      <pc:sldChg chg="addSp modSp add mod modNotesTx">
        <pc:chgData name="BEAUFRERE Nicolas" userId="d6a28a0d-8987-45b6-9e2d-d31bf6c020a0" providerId="ADAL" clId="{22D2C14D-F76A-41A5-BB74-FDC71B5742AF}" dt="2023-11-08T16:46:06.879" v="2707" actId="1076"/>
        <pc:sldMkLst>
          <pc:docMk/>
          <pc:sldMk cId="3038969122" sldId="383"/>
        </pc:sldMkLst>
        <pc:spChg chg="mod">
          <ac:chgData name="BEAUFRERE Nicolas" userId="d6a28a0d-8987-45b6-9e2d-d31bf6c020a0" providerId="ADAL" clId="{22D2C14D-F76A-41A5-BB74-FDC71B5742AF}" dt="2023-11-06T20:55:13.238" v="989"/>
          <ac:spMkLst>
            <pc:docMk/>
            <pc:sldMk cId="3038969122" sldId="383"/>
            <ac:spMk id="3" creationId="{06BDBDA9-4B52-CF08-9B31-F36C0531B2F5}"/>
          </ac:spMkLst>
        </pc:spChg>
        <pc:spChg chg="mod">
          <ac:chgData name="BEAUFRERE Nicolas" userId="d6a28a0d-8987-45b6-9e2d-d31bf6c020a0" providerId="ADAL" clId="{22D2C14D-F76A-41A5-BB74-FDC71B5742AF}" dt="2023-11-06T20:55:21.418" v="992"/>
          <ac:spMkLst>
            <pc:docMk/>
            <pc:sldMk cId="3038969122" sldId="383"/>
            <ac:spMk id="4" creationId="{A0F79172-7454-5C1E-D506-895EDD310AA4}"/>
          </ac:spMkLst>
        </pc:spChg>
        <pc:spChg chg="mod">
          <ac:chgData name="BEAUFRERE Nicolas" userId="d6a28a0d-8987-45b6-9e2d-d31bf6c020a0" providerId="ADAL" clId="{22D2C14D-F76A-41A5-BB74-FDC71B5742AF}" dt="2023-11-08T16:46:06.879" v="2707" actId="1076"/>
          <ac:spMkLst>
            <pc:docMk/>
            <pc:sldMk cId="3038969122" sldId="383"/>
            <ac:spMk id="5" creationId="{4781AEB0-FF12-F197-5E5F-1DD6D3992A8E}"/>
          </ac:spMkLst>
        </pc:spChg>
        <pc:spChg chg="add mod">
          <ac:chgData name="BEAUFRERE Nicolas" userId="d6a28a0d-8987-45b6-9e2d-d31bf6c020a0" providerId="ADAL" clId="{22D2C14D-F76A-41A5-BB74-FDC71B5742AF}" dt="2023-11-08T16:46:01.004" v="2706" actId="27636"/>
          <ac:spMkLst>
            <pc:docMk/>
            <pc:sldMk cId="3038969122" sldId="383"/>
            <ac:spMk id="6" creationId="{B79ED8DB-826D-B026-1789-F60C94577E38}"/>
          </ac:spMkLst>
        </pc:spChg>
        <pc:spChg chg="add mod">
          <ac:chgData name="BEAUFRERE Nicolas" userId="d6a28a0d-8987-45b6-9e2d-d31bf6c020a0" providerId="ADAL" clId="{22D2C14D-F76A-41A5-BB74-FDC71B5742AF}" dt="2023-11-08T16:46:06.879" v="2707" actId="1076"/>
          <ac:spMkLst>
            <pc:docMk/>
            <pc:sldMk cId="3038969122" sldId="383"/>
            <ac:spMk id="7" creationId="{D3AD57A3-0AA9-D212-48B9-2B70F1EA277E}"/>
          </ac:spMkLst>
        </pc:spChg>
      </pc:sldChg>
      <pc:sldChg chg="addSp modSp add mod modNotesTx">
        <pc:chgData name="BEAUFRERE Nicolas" userId="d6a28a0d-8987-45b6-9e2d-d31bf6c020a0" providerId="ADAL" clId="{22D2C14D-F76A-41A5-BB74-FDC71B5742AF}" dt="2023-11-08T16:44:50.579" v="2680" actId="27636"/>
        <pc:sldMkLst>
          <pc:docMk/>
          <pc:sldMk cId="1139188528" sldId="384"/>
        </pc:sldMkLst>
        <pc:spChg chg="mod">
          <ac:chgData name="BEAUFRERE Nicolas" userId="d6a28a0d-8987-45b6-9e2d-d31bf6c020a0" providerId="ADAL" clId="{22D2C14D-F76A-41A5-BB74-FDC71B5742AF}" dt="2023-11-06T20:55:58.905" v="997"/>
          <ac:spMkLst>
            <pc:docMk/>
            <pc:sldMk cId="1139188528" sldId="384"/>
            <ac:spMk id="3" creationId="{06BDBDA9-4B52-CF08-9B31-F36C0531B2F5}"/>
          </ac:spMkLst>
        </pc:spChg>
        <pc:spChg chg="mod">
          <ac:chgData name="BEAUFRERE Nicolas" userId="d6a28a0d-8987-45b6-9e2d-d31bf6c020a0" providerId="ADAL" clId="{22D2C14D-F76A-41A5-BB74-FDC71B5742AF}" dt="2023-11-06T20:56:06.092" v="998"/>
          <ac:spMkLst>
            <pc:docMk/>
            <pc:sldMk cId="1139188528" sldId="384"/>
            <ac:spMk id="4" creationId="{A0F79172-7454-5C1E-D506-895EDD310AA4}"/>
          </ac:spMkLst>
        </pc:spChg>
        <pc:spChg chg="mod">
          <ac:chgData name="BEAUFRERE Nicolas" userId="d6a28a0d-8987-45b6-9e2d-d31bf6c020a0" providerId="ADAL" clId="{22D2C14D-F76A-41A5-BB74-FDC71B5742AF}" dt="2023-11-08T16:44:48.563" v="2678" actId="1076"/>
          <ac:spMkLst>
            <pc:docMk/>
            <pc:sldMk cId="1139188528" sldId="384"/>
            <ac:spMk id="5" creationId="{4781AEB0-FF12-F197-5E5F-1DD6D3992A8E}"/>
          </ac:spMkLst>
        </pc:spChg>
        <pc:spChg chg="add mod">
          <ac:chgData name="BEAUFRERE Nicolas" userId="d6a28a0d-8987-45b6-9e2d-d31bf6c020a0" providerId="ADAL" clId="{22D2C14D-F76A-41A5-BB74-FDC71B5742AF}" dt="2023-11-08T16:44:50.579" v="2680" actId="27636"/>
          <ac:spMkLst>
            <pc:docMk/>
            <pc:sldMk cId="1139188528" sldId="384"/>
            <ac:spMk id="6" creationId="{A5DB4A3F-611F-AEA0-8FB1-F67A9FB6B404}"/>
          </ac:spMkLst>
        </pc:spChg>
        <pc:spChg chg="add mod">
          <ac:chgData name="BEAUFRERE Nicolas" userId="d6a28a0d-8987-45b6-9e2d-d31bf6c020a0" providerId="ADAL" clId="{22D2C14D-F76A-41A5-BB74-FDC71B5742AF}" dt="2023-11-08T16:44:48.563" v="2678" actId="1076"/>
          <ac:spMkLst>
            <pc:docMk/>
            <pc:sldMk cId="1139188528" sldId="384"/>
            <ac:spMk id="7" creationId="{77A9A720-ED62-4A66-8D61-63AE8F44323E}"/>
          </ac:spMkLst>
        </pc:spChg>
      </pc:sldChg>
      <pc:sldChg chg="addSp modSp add mod modNotesTx">
        <pc:chgData name="BEAUFRERE Nicolas" userId="d6a28a0d-8987-45b6-9e2d-d31bf6c020a0" providerId="ADAL" clId="{22D2C14D-F76A-41A5-BB74-FDC71B5742AF}" dt="2023-11-08T16:41:44.030" v="2659" actId="20577"/>
        <pc:sldMkLst>
          <pc:docMk/>
          <pc:sldMk cId="3217230211" sldId="385"/>
        </pc:sldMkLst>
        <pc:spChg chg="mod">
          <ac:chgData name="BEAUFRERE Nicolas" userId="d6a28a0d-8987-45b6-9e2d-d31bf6c020a0" providerId="ADAL" clId="{22D2C14D-F76A-41A5-BB74-FDC71B5742AF}" dt="2023-11-06T21:03:01.491" v="1005"/>
          <ac:spMkLst>
            <pc:docMk/>
            <pc:sldMk cId="3217230211" sldId="385"/>
            <ac:spMk id="3" creationId="{06BDBDA9-4B52-CF08-9B31-F36C0531B2F5}"/>
          </ac:spMkLst>
        </pc:spChg>
        <pc:spChg chg="mod">
          <ac:chgData name="BEAUFRERE Nicolas" userId="d6a28a0d-8987-45b6-9e2d-d31bf6c020a0" providerId="ADAL" clId="{22D2C14D-F76A-41A5-BB74-FDC71B5742AF}" dt="2023-11-06T21:03:09.161" v="1008"/>
          <ac:spMkLst>
            <pc:docMk/>
            <pc:sldMk cId="3217230211" sldId="385"/>
            <ac:spMk id="4" creationId="{A0F79172-7454-5C1E-D506-895EDD310AA4}"/>
          </ac:spMkLst>
        </pc:spChg>
        <pc:spChg chg="mod">
          <ac:chgData name="BEAUFRERE Nicolas" userId="d6a28a0d-8987-45b6-9e2d-d31bf6c020a0" providerId="ADAL" clId="{22D2C14D-F76A-41A5-BB74-FDC71B5742AF}" dt="2023-11-06T21:03:18.082" v="1011"/>
          <ac:spMkLst>
            <pc:docMk/>
            <pc:sldMk cId="3217230211" sldId="385"/>
            <ac:spMk id="5" creationId="{4781AEB0-FF12-F197-5E5F-1DD6D3992A8E}"/>
          </ac:spMkLst>
        </pc:spChg>
        <pc:spChg chg="add mod">
          <ac:chgData name="BEAUFRERE Nicolas" userId="d6a28a0d-8987-45b6-9e2d-d31bf6c020a0" providerId="ADAL" clId="{22D2C14D-F76A-41A5-BB74-FDC71B5742AF}" dt="2023-11-08T16:40:53.602" v="2632" actId="27636"/>
          <ac:spMkLst>
            <pc:docMk/>
            <pc:sldMk cId="3217230211" sldId="385"/>
            <ac:spMk id="6" creationId="{090A6698-350D-317B-6819-9554B932A2D3}"/>
          </ac:spMkLst>
        </pc:spChg>
        <pc:spChg chg="add mod">
          <ac:chgData name="BEAUFRERE Nicolas" userId="d6a28a0d-8987-45b6-9e2d-d31bf6c020a0" providerId="ADAL" clId="{22D2C14D-F76A-41A5-BB74-FDC71B5742AF}" dt="2023-11-08T16:41:44.030" v="2659" actId="20577"/>
          <ac:spMkLst>
            <pc:docMk/>
            <pc:sldMk cId="3217230211" sldId="385"/>
            <ac:spMk id="7" creationId="{84D71E7C-A754-817E-2449-77C01C582FFA}"/>
          </ac:spMkLst>
        </pc:spChg>
      </pc:sldChg>
      <pc:sldChg chg="addSp modSp add mod modNotesTx">
        <pc:chgData name="BEAUFRERE Nicolas" userId="d6a28a0d-8987-45b6-9e2d-d31bf6c020a0" providerId="ADAL" clId="{22D2C14D-F76A-41A5-BB74-FDC71B5742AF}" dt="2023-11-08T16:40:31.522" v="2621" actId="27636"/>
        <pc:sldMkLst>
          <pc:docMk/>
          <pc:sldMk cId="4200617492" sldId="386"/>
        </pc:sldMkLst>
        <pc:spChg chg="mod">
          <ac:chgData name="BEAUFRERE Nicolas" userId="d6a28a0d-8987-45b6-9e2d-d31bf6c020a0" providerId="ADAL" clId="{22D2C14D-F76A-41A5-BB74-FDC71B5742AF}" dt="2023-11-06T21:03:27.849" v="1015"/>
          <ac:spMkLst>
            <pc:docMk/>
            <pc:sldMk cId="4200617492" sldId="386"/>
            <ac:spMk id="3" creationId="{06BDBDA9-4B52-CF08-9B31-F36C0531B2F5}"/>
          </ac:spMkLst>
        </pc:spChg>
        <pc:spChg chg="mod">
          <ac:chgData name="BEAUFRERE Nicolas" userId="d6a28a0d-8987-45b6-9e2d-d31bf6c020a0" providerId="ADAL" clId="{22D2C14D-F76A-41A5-BB74-FDC71B5742AF}" dt="2023-11-06T21:03:35.339" v="1018"/>
          <ac:spMkLst>
            <pc:docMk/>
            <pc:sldMk cId="4200617492" sldId="386"/>
            <ac:spMk id="4" creationId="{A0F79172-7454-5C1E-D506-895EDD310AA4}"/>
          </ac:spMkLst>
        </pc:spChg>
        <pc:spChg chg="mod">
          <ac:chgData name="BEAUFRERE Nicolas" userId="d6a28a0d-8987-45b6-9e2d-d31bf6c020a0" providerId="ADAL" clId="{22D2C14D-F76A-41A5-BB74-FDC71B5742AF}" dt="2023-11-06T21:03:42.732" v="1021"/>
          <ac:spMkLst>
            <pc:docMk/>
            <pc:sldMk cId="4200617492" sldId="386"/>
            <ac:spMk id="5" creationId="{4781AEB0-FF12-F197-5E5F-1DD6D3992A8E}"/>
          </ac:spMkLst>
        </pc:spChg>
        <pc:spChg chg="add mod">
          <ac:chgData name="BEAUFRERE Nicolas" userId="d6a28a0d-8987-45b6-9e2d-d31bf6c020a0" providerId="ADAL" clId="{22D2C14D-F76A-41A5-BB74-FDC71B5742AF}" dt="2023-11-08T16:34:43.638" v="2611" actId="27636"/>
          <ac:spMkLst>
            <pc:docMk/>
            <pc:sldMk cId="4200617492" sldId="386"/>
            <ac:spMk id="6" creationId="{9B34A069-D83C-6E2B-EDC9-C2995F78DEA9}"/>
          </ac:spMkLst>
        </pc:spChg>
        <pc:spChg chg="add mod">
          <ac:chgData name="BEAUFRERE Nicolas" userId="d6a28a0d-8987-45b6-9e2d-d31bf6c020a0" providerId="ADAL" clId="{22D2C14D-F76A-41A5-BB74-FDC71B5742AF}" dt="2023-11-08T16:40:31.522" v="2621" actId="27636"/>
          <ac:spMkLst>
            <pc:docMk/>
            <pc:sldMk cId="4200617492" sldId="386"/>
            <ac:spMk id="7" creationId="{87D580B3-D47E-21E4-A12B-00810B2CD1F8}"/>
          </ac:spMkLst>
        </pc:spChg>
      </pc:sldChg>
      <pc:sldChg chg="addSp modSp add mod modNotesTx">
        <pc:chgData name="BEAUFRERE Nicolas" userId="d6a28a0d-8987-45b6-9e2d-d31bf6c020a0" providerId="ADAL" clId="{22D2C14D-F76A-41A5-BB74-FDC71B5742AF}" dt="2023-11-08T16:34:14.416" v="2601" actId="27636"/>
        <pc:sldMkLst>
          <pc:docMk/>
          <pc:sldMk cId="2230350600" sldId="387"/>
        </pc:sldMkLst>
        <pc:spChg chg="mod">
          <ac:chgData name="BEAUFRERE Nicolas" userId="d6a28a0d-8987-45b6-9e2d-d31bf6c020a0" providerId="ADAL" clId="{22D2C14D-F76A-41A5-BB74-FDC71B5742AF}" dt="2023-11-06T21:03:54.744" v="1025"/>
          <ac:spMkLst>
            <pc:docMk/>
            <pc:sldMk cId="2230350600" sldId="387"/>
            <ac:spMk id="3" creationId="{06BDBDA9-4B52-CF08-9B31-F36C0531B2F5}"/>
          </ac:spMkLst>
        </pc:spChg>
        <pc:spChg chg="mod">
          <ac:chgData name="BEAUFRERE Nicolas" userId="d6a28a0d-8987-45b6-9e2d-d31bf6c020a0" providerId="ADAL" clId="{22D2C14D-F76A-41A5-BB74-FDC71B5742AF}" dt="2023-11-06T21:04:01.694" v="1028"/>
          <ac:spMkLst>
            <pc:docMk/>
            <pc:sldMk cId="2230350600" sldId="387"/>
            <ac:spMk id="4" creationId="{A0F79172-7454-5C1E-D506-895EDD310AA4}"/>
          </ac:spMkLst>
        </pc:spChg>
        <pc:spChg chg="mod">
          <ac:chgData name="BEAUFRERE Nicolas" userId="d6a28a0d-8987-45b6-9e2d-d31bf6c020a0" providerId="ADAL" clId="{22D2C14D-F76A-41A5-BB74-FDC71B5742AF}" dt="2023-11-08T16:33:39.272" v="2585" actId="1076"/>
          <ac:spMkLst>
            <pc:docMk/>
            <pc:sldMk cId="2230350600" sldId="387"/>
            <ac:spMk id="5" creationId="{4781AEB0-FF12-F197-5E5F-1DD6D3992A8E}"/>
          </ac:spMkLst>
        </pc:spChg>
        <pc:spChg chg="add mod">
          <ac:chgData name="BEAUFRERE Nicolas" userId="d6a28a0d-8987-45b6-9e2d-d31bf6c020a0" providerId="ADAL" clId="{22D2C14D-F76A-41A5-BB74-FDC71B5742AF}" dt="2023-11-08T16:33:43.086" v="2587" actId="27636"/>
          <ac:spMkLst>
            <pc:docMk/>
            <pc:sldMk cId="2230350600" sldId="387"/>
            <ac:spMk id="6" creationId="{64F58AE0-12D5-CC70-BF62-ABC765B4A1F5}"/>
          </ac:spMkLst>
        </pc:spChg>
        <pc:spChg chg="add mod">
          <ac:chgData name="BEAUFRERE Nicolas" userId="d6a28a0d-8987-45b6-9e2d-d31bf6c020a0" providerId="ADAL" clId="{22D2C14D-F76A-41A5-BB74-FDC71B5742AF}" dt="2023-11-08T16:34:14.416" v="2601" actId="27636"/>
          <ac:spMkLst>
            <pc:docMk/>
            <pc:sldMk cId="2230350600" sldId="387"/>
            <ac:spMk id="7" creationId="{A042C87A-4D1D-1CF5-CCEA-7A4000A3923A}"/>
          </ac:spMkLst>
        </pc:spChg>
      </pc:sldChg>
      <pc:sldChg chg="addSp modSp add mod modNotesTx">
        <pc:chgData name="BEAUFRERE Nicolas" userId="d6a28a0d-8987-45b6-9e2d-d31bf6c020a0" providerId="ADAL" clId="{22D2C14D-F76A-41A5-BB74-FDC71B5742AF}" dt="2023-11-08T16:32:57.584" v="2566" actId="20577"/>
        <pc:sldMkLst>
          <pc:docMk/>
          <pc:sldMk cId="3482044647" sldId="388"/>
        </pc:sldMkLst>
        <pc:spChg chg="mod">
          <ac:chgData name="BEAUFRERE Nicolas" userId="d6a28a0d-8987-45b6-9e2d-d31bf6c020a0" providerId="ADAL" clId="{22D2C14D-F76A-41A5-BB74-FDC71B5742AF}" dt="2023-11-06T21:04:19.289" v="1035"/>
          <ac:spMkLst>
            <pc:docMk/>
            <pc:sldMk cId="3482044647" sldId="388"/>
            <ac:spMk id="3" creationId="{06BDBDA9-4B52-CF08-9B31-F36C0531B2F5}"/>
          </ac:spMkLst>
        </pc:spChg>
        <pc:spChg chg="mod">
          <ac:chgData name="BEAUFRERE Nicolas" userId="d6a28a0d-8987-45b6-9e2d-d31bf6c020a0" providerId="ADAL" clId="{22D2C14D-F76A-41A5-BB74-FDC71B5742AF}" dt="2023-11-06T21:04:25.748" v="1038"/>
          <ac:spMkLst>
            <pc:docMk/>
            <pc:sldMk cId="3482044647" sldId="388"/>
            <ac:spMk id="4" creationId="{A0F79172-7454-5C1E-D506-895EDD310AA4}"/>
          </ac:spMkLst>
        </pc:spChg>
        <pc:spChg chg="mod">
          <ac:chgData name="BEAUFRERE Nicolas" userId="d6a28a0d-8987-45b6-9e2d-d31bf6c020a0" providerId="ADAL" clId="{22D2C14D-F76A-41A5-BB74-FDC71B5742AF}" dt="2023-11-06T21:04:32.591" v="1041"/>
          <ac:spMkLst>
            <pc:docMk/>
            <pc:sldMk cId="3482044647" sldId="388"/>
            <ac:spMk id="5" creationId="{4781AEB0-FF12-F197-5E5F-1DD6D3992A8E}"/>
          </ac:spMkLst>
        </pc:spChg>
        <pc:spChg chg="add mod">
          <ac:chgData name="BEAUFRERE Nicolas" userId="d6a28a0d-8987-45b6-9e2d-d31bf6c020a0" providerId="ADAL" clId="{22D2C14D-F76A-41A5-BB74-FDC71B5742AF}" dt="2023-11-08T16:31:30.742" v="2556" actId="27636"/>
          <ac:spMkLst>
            <pc:docMk/>
            <pc:sldMk cId="3482044647" sldId="388"/>
            <ac:spMk id="6" creationId="{D6075DC0-56BE-7FB6-5A90-43CAA0677A90}"/>
          </ac:spMkLst>
        </pc:spChg>
        <pc:spChg chg="add mod">
          <ac:chgData name="BEAUFRERE Nicolas" userId="d6a28a0d-8987-45b6-9e2d-d31bf6c020a0" providerId="ADAL" clId="{22D2C14D-F76A-41A5-BB74-FDC71B5742AF}" dt="2023-11-08T16:32:57.584" v="2566" actId="20577"/>
          <ac:spMkLst>
            <pc:docMk/>
            <pc:sldMk cId="3482044647" sldId="388"/>
            <ac:spMk id="7" creationId="{8E40A77B-8F4F-E412-562C-2F9A9C2C1463}"/>
          </ac:spMkLst>
        </pc:spChg>
      </pc:sldChg>
      <pc:sldChg chg="addSp delSp modSp add mod modNotesTx">
        <pc:chgData name="BEAUFRERE Nicolas" userId="d6a28a0d-8987-45b6-9e2d-d31bf6c020a0" providerId="ADAL" clId="{22D2C14D-F76A-41A5-BB74-FDC71B5742AF}" dt="2023-11-08T16:59:57.389" v="2777" actId="33524"/>
        <pc:sldMkLst>
          <pc:docMk/>
          <pc:sldMk cId="3576505911" sldId="389"/>
        </pc:sldMkLst>
        <pc:spChg chg="mod">
          <ac:chgData name="BEAUFRERE Nicolas" userId="d6a28a0d-8987-45b6-9e2d-d31bf6c020a0" providerId="ADAL" clId="{22D2C14D-F76A-41A5-BB74-FDC71B5742AF}" dt="2023-11-06T21:10:13.814" v="1045"/>
          <ac:spMkLst>
            <pc:docMk/>
            <pc:sldMk cId="3576505911" sldId="389"/>
            <ac:spMk id="3" creationId="{06BDBDA9-4B52-CF08-9B31-F36C0531B2F5}"/>
          </ac:spMkLst>
        </pc:spChg>
        <pc:spChg chg="mod">
          <ac:chgData name="BEAUFRERE Nicolas" userId="d6a28a0d-8987-45b6-9e2d-d31bf6c020a0" providerId="ADAL" clId="{22D2C14D-F76A-41A5-BB74-FDC71B5742AF}" dt="2023-11-08T16:13:49.467" v="2435" actId="33524"/>
          <ac:spMkLst>
            <pc:docMk/>
            <pc:sldMk cId="3576505911" sldId="389"/>
            <ac:spMk id="4" creationId="{A0F79172-7454-5C1E-D506-895EDD310AA4}"/>
          </ac:spMkLst>
        </pc:spChg>
        <pc:spChg chg="del">
          <ac:chgData name="BEAUFRERE Nicolas" userId="d6a28a0d-8987-45b6-9e2d-d31bf6c020a0" providerId="ADAL" clId="{22D2C14D-F76A-41A5-BB74-FDC71B5742AF}" dt="2023-11-06T21:10:24.060" v="1049" actId="478"/>
          <ac:spMkLst>
            <pc:docMk/>
            <pc:sldMk cId="3576505911" sldId="389"/>
            <ac:spMk id="5" creationId="{4781AEB0-FF12-F197-5E5F-1DD6D3992A8E}"/>
          </ac:spMkLst>
        </pc:spChg>
        <pc:spChg chg="add mod">
          <ac:chgData name="BEAUFRERE Nicolas" userId="d6a28a0d-8987-45b6-9e2d-d31bf6c020a0" providerId="ADAL" clId="{22D2C14D-F76A-41A5-BB74-FDC71B5742AF}" dt="2023-11-08T16:59:57.389" v="2777" actId="33524"/>
          <ac:spMkLst>
            <pc:docMk/>
            <pc:sldMk cId="3576505911" sldId="389"/>
            <ac:spMk id="5" creationId="{876468AC-4398-0FD7-C01E-2D3D1CDF39A1}"/>
          </ac:spMkLst>
        </pc:spChg>
      </pc:sldChg>
      <pc:sldChg chg="addSp modSp add mod modNotesTx">
        <pc:chgData name="BEAUFRERE Nicolas" userId="d6a28a0d-8987-45b6-9e2d-d31bf6c020a0" providerId="ADAL" clId="{22D2C14D-F76A-41A5-BB74-FDC71B5742AF}" dt="2023-11-08T16:26:34.484" v="2529" actId="20577"/>
        <pc:sldMkLst>
          <pc:docMk/>
          <pc:sldMk cId="3485408518" sldId="390"/>
        </pc:sldMkLst>
        <pc:spChg chg="mod">
          <ac:chgData name="BEAUFRERE Nicolas" userId="d6a28a0d-8987-45b6-9e2d-d31bf6c020a0" providerId="ADAL" clId="{22D2C14D-F76A-41A5-BB74-FDC71B5742AF}" dt="2023-11-06T21:10:38.682" v="1053"/>
          <ac:spMkLst>
            <pc:docMk/>
            <pc:sldMk cId="3485408518" sldId="390"/>
            <ac:spMk id="3" creationId="{06BDBDA9-4B52-CF08-9B31-F36C0531B2F5}"/>
          </ac:spMkLst>
        </pc:spChg>
        <pc:spChg chg="mod">
          <ac:chgData name="BEAUFRERE Nicolas" userId="d6a28a0d-8987-45b6-9e2d-d31bf6c020a0" providerId="ADAL" clId="{22D2C14D-F76A-41A5-BB74-FDC71B5742AF}" dt="2023-11-06T21:10:45.383" v="1056"/>
          <ac:spMkLst>
            <pc:docMk/>
            <pc:sldMk cId="3485408518" sldId="390"/>
            <ac:spMk id="4" creationId="{A0F79172-7454-5C1E-D506-895EDD310AA4}"/>
          </ac:spMkLst>
        </pc:spChg>
        <pc:spChg chg="add mod">
          <ac:chgData name="BEAUFRERE Nicolas" userId="d6a28a0d-8987-45b6-9e2d-d31bf6c020a0" providerId="ADAL" clId="{22D2C14D-F76A-41A5-BB74-FDC71B5742AF}" dt="2023-11-08T16:26:34.484" v="2529" actId="20577"/>
          <ac:spMkLst>
            <pc:docMk/>
            <pc:sldMk cId="3485408518" sldId="390"/>
            <ac:spMk id="5" creationId="{D9AD510A-2860-8A8F-0136-DC9902A8E29C}"/>
          </ac:spMkLst>
        </pc:spChg>
      </pc:sldChg>
      <pc:sldChg chg="addSp modSp add mod modNotesTx">
        <pc:chgData name="BEAUFRERE Nicolas" userId="d6a28a0d-8987-45b6-9e2d-d31bf6c020a0" providerId="ADAL" clId="{22D2C14D-F76A-41A5-BB74-FDC71B5742AF}" dt="2023-11-08T17:00:25.077" v="2791" actId="20577"/>
        <pc:sldMkLst>
          <pc:docMk/>
          <pc:sldMk cId="3024848773" sldId="391"/>
        </pc:sldMkLst>
        <pc:spChg chg="mod">
          <ac:chgData name="BEAUFRERE Nicolas" userId="d6a28a0d-8987-45b6-9e2d-d31bf6c020a0" providerId="ADAL" clId="{22D2C14D-F76A-41A5-BB74-FDC71B5742AF}" dt="2023-11-06T21:10:57.723" v="1060"/>
          <ac:spMkLst>
            <pc:docMk/>
            <pc:sldMk cId="3024848773" sldId="391"/>
            <ac:spMk id="3" creationId="{06BDBDA9-4B52-CF08-9B31-F36C0531B2F5}"/>
          </ac:spMkLst>
        </pc:spChg>
        <pc:spChg chg="mod">
          <ac:chgData name="BEAUFRERE Nicolas" userId="d6a28a0d-8987-45b6-9e2d-d31bf6c020a0" providerId="ADAL" clId="{22D2C14D-F76A-41A5-BB74-FDC71B5742AF}" dt="2023-11-06T21:11:07.564" v="1063"/>
          <ac:spMkLst>
            <pc:docMk/>
            <pc:sldMk cId="3024848773" sldId="391"/>
            <ac:spMk id="4" creationId="{A0F79172-7454-5C1E-D506-895EDD310AA4}"/>
          </ac:spMkLst>
        </pc:spChg>
        <pc:spChg chg="add mod">
          <ac:chgData name="BEAUFRERE Nicolas" userId="d6a28a0d-8987-45b6-9e2d-d31bf6c020a0" providerId="ADAL" clId="{22D2C14D-F76A-41A5-BB74-FDC71B5742AF}" dt="2023-11-08T17:00:25.077" v="2791" actId="20577"/>
          <ac:spMkLst>
            <pc:docMk/>
            <pc:sldMk cId="3024848773" sldId="391"/>
            <ac:spMk id="5" creationId="{8AB572D1-D5D4-F2BE-6B7D-786F2D8ADF14}"/>
          </ac:spMkLst>
        </pc:spChg>
      </pc:sldChg>
      <pc:sldChg chg="addSp modSp add mod modNotesTx">
        <pc:chgData name="BEAUFRERE Nicolas" userId="d6a28a0d-8987-45b6-9e2d-d31bf6c020a0" providerId="ADAL" clId="{22D2C14D-F76A-41A5-BB74-FDC71B5742AF}" dt="2023-11-08T16:56:37.891" v="2776" actId="27636"/>
        <pc:sldMkLst>
          <pc:docMk/>
          <pc:sldMk cId="2844488312" sldId="392"/>
        </pc:sldMkLst>
        <pc:spChg chg="mod">
          <ac:chgData name="BEAUFRERE Nicolas" userId="d6a28a0d-8987-45b6-9e2d-d31bf6c020a0" providerId="ADAL" clId="{22D2C14D-F76A-41A5-BB74-FDC71B5742AF}" dt="2023-11-06T21:11:22.200" v="1067"/>
          <ac:spMkLst>
            <pc:docMk/>
            <pc:sldMk cId="2844488312" sldId="392"/>
            <ac:spMk id="3" creationId="{06BDBDA9-4B52-CF08-9B31-F36C0531B2F5}"/>
          </ac:spMkLst>
        </pc:spChg>
        <pc:spChg chg="mod">
          <ac:chgData name="BEAUFRERE Nicolas" userId="d6a28a0d-8987-45b6-9e2d-d31bf6c020a0" providerId="ADAL" clId="{22D2C14D-F76A-41A5-BB74-FDC71B5742AF}" dt="2023-11-06T21:11:29.985" v="1072"/>
          <ac:spMkLst>
            <pc:docMk/>
            <pc:sldMk cId="2844488312" sldId="392"/>
            <ac:spMk id="4" creationId="{A0F79172-7454-5C1E-D506-895EDD310AA4}"/>
          </ac:spMkLst>
        </pc:spChg>
        <pc:spChg chg="add mod">
          <ac:chgData name="BEAUFRERE Nicolas" userId="d6a28a0d-8987-45b6-9e2d-d31bf6c020a0" providerId="ADAL" clId="{22D2C14D-F76A-41A5-BB74-FDC71B5742AF}" dt="2023-11-08T16:56:37.891" v="2776" actId="27636"/>
          <ac:spMkLst>
            <pc:docMk/>
            <pc:sldMk cId="2844488312" sldId="392"/>
            <ac:spMk id="5" creationId="{C90A953C-671C-5825-AEC2-13125E5C9A92}"/>
          </ac:spMkLst>
        </pc:spChg>
      </pc:sldChg>
      <pc:sldChg chg="addSp delSp modSp add mod modNotesTx">
        <pc:chgData name="BEAUFRERE Nicolas" userId="d6a28a0d-8987-45b6-9e2d-d31bf6c020a0" providerId="ADAL" clId="{22D2C14D-F76A-41A5-BB74-FDC71B5742AF}" dt="2023-11-08T16:23:48.295" v="2509" actId="27636"/>
        <pc:sldMkLst>
          <pc:docMk/>
          <pc:sldMk cId="3429949047" sldId="393"/>
        </pc:sldMkLst>
        <pc:spChg chg="mod">
          <ac:chgData name="BEAUFRERE Nicolas" userId="d6a28a0d-8987-45b6-9e2d-d31bf6c020a0" providerId="ADAL" clId="{22D2C14D-F76A-41A5-BB74-FDC71B5742AF}" dt="2023-11-06T21:11:41.411" v="1076"/>
          <ac:spMkLst>
            <pc:docMk/>
            <pc:sldMk cId="3429949047" sldId="393"/>
            <ac:spMk id="3" creationId="{06BDBDA9-4B52-CF08-9B31-F36C0531B2F5}"/>
          </ac:spMkLst>
        </pc:spChg>
        <pc:spChg chg="mod">
          <ac:chgData name="BEAUFRERE Nicolas" userId="d6a28a0d-8987-45b6-9e2d-d31bf6c020a0" providerId="ADAL" clId="{22D2C14D-F76A-41A5-BB74-FDC71B5742AF}" dt="2023-11-06T21:11:51.169" v="1079"/>
          <ac:spMkLst>
            <pc:docMk/>
            <pc:sldMk cId="3429949047" sldId="393"/>
            <ac:spMk id="4" creationId="{A0F79172-7454-5C1E-D506-895EDD310AA4}"/>
          </ac:spMkLst>
        </pc:spChg>
        <pc:spChg chg="add del mod">
          <ac:chgData name="BEAUFRERE Nicolas" userId="d6a28a0d-8987-45b6-9e2d-d31bf6c020a0" providerId="ADAL" clId="{22D2C14D-F76A-41A5-BB74-FDC71B5742AF}" dt="2023-11-08T16:23:18.948" v="2499" actId="478"/>
          <ac:spMkLst>
            <pc:docMk/>
            <pc:sldMk cId="3429949047" sldId="393"/>
            <ac:spMk id="5" creationId="{02AF4740-D098-A05A-05F2-DE67F06D82DA}"/>
          </ac:spMkLst>
        </pc:spChg>
        <pc:spChg chg="add mod">
          <ac:chgData name="BEAUFRERE Nicolas" userId="d6a28a0d-8987-45b6-9e2d-d31bf6c020a0" providerId="ADAL" clId="{22D2C14D-F76A-41A5-BB74-FDC71B5742AF}" dt="2023-11-08T16:23:48.295" v="2509" actId="27636"/>
          <ac:spMkLst>
            <pc:docMk/>
            <pc:sldMk cId="3429949047" sldId="393"/>
            <ac:spMk id="6" creationId="{17F231B4-CCAE-8BB1-1382-6245EF6C8748}"/>
          </ac:spMkLst>
        </pc:spChg>
        <pc:spChg chg="add del mod">
          <ac:chgData name="BEAUFRERE Nicolas" userId="d6a28a0d-8987-45b6-9e2d-d31bf6c020a0" providerId="ADAL" clId="{22D2C14D-F76A-41A5-BB74-FDC71B5742AF}" dt="2023-11-08T16:23:20.245" v="2500" actId="478"/>
          <ac:spMkLst>
            <pc:docMk/>
            <pc:sldMk cId="3429949047" sldId="393"/>
            <ac:spMk id="7" creationId="{D55B740E-BB7D-7E80-631D-E56B0C349A7F}"/>
          </ac:spMkLst>
        </pc:spChg>
      </pc:sldChg>
      <pc:sldChg chg="addSp delSp modSp add mod modNotesTx">
        <pc:chgData name="BEAUFRERE Nicolas" userId="d6a28a0d-8987-45b6-9e2d-d31bf6c020a0" providerId="ADAL" clId="{22D2C14D-F76A-41A5-BB74-FDC71B5742AF}" dt="2023-11-08T16:22:40.055" v="2492" actId="20577"/>
        <pc:sldMkLst>
          <pc:docMk/>
          <pc:sldMk cId="276099521" sldId="394"/>
        </pc:sldMkLst>
        <pc:spChg chg="mod">
          <ac:chgData name="BEAUFRERE Nicolas" userId="d6a28a0d-8987-45b6-9e2d-d31bf6c020a0" providerId="ADAL" clId="{22D2C14D-F76A-41A5-BB74-FDC71B5742AF}" dt="2023-11-06T21:13:06.646" v="1088"/>
          <ac:spMkLst>
            <pc:docMk/>
            <pc:sldMk cId="276099521" sldId="394"/>
            <ac:spMk id="3" creationId="{06BDBDA9-4B52-CF08-9B31-F36C0531B2F5}"/>
          </ac:spMkLst>
        </pc:spChg>
        <pc:spChg chg="mod">
          <ac:chgData name="BEAUFRERE Nicolas" userId="d6a28a0d-8987-45b6-9e2d-d31bf6c020a0" providerId="ADAL" clId="{22D2C14D-F76A-41A5-BB74-FDC71B5742AF}" dt="2023-11-06T21:13:14.776" v="1091"/>
          <ac:spMkLst>
            <pc:docMk/>
            <pc:sldMk cId="276099521" sldId="394"/>
            <ac:spMk id="4" creationId="{A0F79172-7454-5C1E-D506-895EDD310AA4}"/>
          </ac:spMkLst>
        </pc:spChg>
        <pc:spChg chg="del">
          <ac:chgData name="BEAUFRERE Nicolas" userId="d6a28a0d-8987-45b6-9e2d-d31bf6c020a0" providerId="ADAL" clId="{22D2C14D-F76A-41A5-BB74-FDC71B5742AF}" dt="2023-11-06T21:13:16.833" v="1092" actId="478"/>
          <ac:spMkLst>
            <pc:docMk/>
            <pc:sldMk cId="276099521" sldId="394"/>
            <ac:spMk id="5" creationId="{02AF4740-D098-A05A-05F2-DE67F06D82DA}"/>
          </ac:spMkLst>
        </pc:spChg>
        <pc:spChg chg="add mod">
          <ac:chgData name="BEAUFRERE Nicolas" userId="d6a28a0d-8987-45b6-9e2d-d31bf6c020a0" providerId="ADAL" clId="{22D2C14D-F76A-41A5-BB74-FDC71B5742AF}" dt="2023-11-08T16:22:40.055" v="2492" actId="20577"/>
          <ac:spMkLst>
            <pc:docMk/>
            <pc:sldMk cId="276099521" sldId="394"/>
            <ac:spMk id="5" creationId="{3D3CB3A4-2B53-8185-9C78-B2879B3105EE}"/>
          </ac:spMkLst>
        </pc:spChg>
      </pc:sldChg>
      <pc:sldChg chg="addSp modSp add mod modNotesTx">
        <pc:chgData name="BEAUFRERE Nicolas" userId="d6a28a0d-8987-45b6-9e2d-d31bf6c020a0" providerId="ADAL" clId="{22D2C14D-F76A-41A5-BB74-FDC71B5742AF}" dt="2023-11-08T16:21:28.351" v="2480" actId="27636"/>
        <pc:sldMkLst>
          <pc:docMk/>
          <pc:sldMk cId="2230022606" sldId="395"/>
        </pc:sldMkLst>
        <pc:spChg chg="mod">
          <ac:chgData name="BEAUFRERE Nicolas" userId="d6a28a0d-8987-45b6-9e2d-d31bf6c020a0" providerId="ADAL" clId="{22D2C14D-F76A-41A5-BB74-FDC71B5742AF}" dt="2023-11-06T21:13:26.979" v="1096"/>
          <ac:spMkLst>
            <pc:docMk/>
            <pc:sldMk cId="2230022606" sldId="395"/>
            <ac:spMk id="3" creationId="{06BDBDA9-4B52-CF08-9B31-F36C0531B2F5}"/>
          </ac:spMkLst>
        </pc:spChg>
        <pc:spChg chg="mod">
          <ac:chgData name="BEAUFRERE Nicolas" userId="d6a28a0d-8987-45b6-9e2d-d31bf6c020a0" providerId="ADAL" clId="{22D2C14D-F76A-41A5-BB74-FDC71B5742AF}" dt="2023-11-06T21:13:34.269" v="1099"/>
          <ac:spMkLst>
            <pc:docMk/>
            <pc:sldMk cId="2230022606" sldId="395"/>
            <ac:spMk id="4" creationId="{A0F79172-7454-5C1E-D506-895EDD310AA4}"/>
          </ac:spMkLst>
        </pc:spChg>
        <pc:spChg chg="add mod">
          <ac:chgData name="BEAUFRERE Nicolas" userId="d6a28a0d-8987-45b6-9e2d-d31bf6c020a0" providerId="ADAL" clId="{22D2C14D-F76A-41A5-BB74-FDC71B5742AF}" dt="2023-11-08T16:21:28.351" v="2480" actId="27636"/>
          <ac:spMkLst>
            <pc:docMk/>
            <pc:sldMk cId="2230022606" sldId="395"/>
            <ac:spMk id="5" creationId="{8EA0358F-0DAF-C711-20E1-2FCCA34CD065}"/>
          </ac:spMkLst>
        </pc:spChg>
      </pc:sldChg>
      <pc:sldChg chg="addSp delSp modSp add mod modNotesTx">
        <pc:chgData name="BEAUFRERE Nicolas" userId="d6a28a0d-8987-45b6-9e2d-d31bf6c020a0" providerId="ADAL" clId="{22D2C14D-F76A-41A5-BB74-FDC71B5742AF}" dt="2023-11-08T16:21:03.430" v="2472" actId="478"/>
        <pc:sldMkLst>
          <pc:docMk/>
          <pc:sldMk cId="3094207524" sldId="396"/>
        </pc:sldMkLst>
        <pc:spChg chg="mod">
          <ac:chgData name="BEAUFRERE Nicolas" userId="d6a28a0d-8987-45b6-9e2d-d31bf6c020a0" providerId="ADAL" clId="{22D2C14D-F76A-41A5-BB74-FDC71B5742AF}" dt="2023-11-06T21:13:45.931" v="1103"/>
          <ac:spMkLst>
            <pc:docMk/>
            <pc:sldMk cId="3094207524" sldId="396"/>
            <ac:spMk id="3" creationId="{06BDBDA9-4B52-CF08-9B31-F36C0531B2F5}"/>
          </ac:spMkLst>
        </pc:spChg>
        <pc:spChg chg="mod">
          <ac:chgData name="BEAUFRERE Nicolas" userId="d6a28a0d-8987-45b6-9e2d-d31bf6c020a0" providerId="ADAL" clId="{22D2C14D-F76A-41A5-BB74-FDC71B5742AF}" dt="2023-11-06T21:13:53.634" v="1106"/>
          <ac:spMkLst>
            <pc:docMk/>
            <pc:sldMk cId="3094207524" sldId="396"/>
            <ac:spMk id="4" creationId="{A0F79172-7454-5C1E-D506-895EDD310AA4}"/>
          </ac:spMkLst>
        </pc:spChg>
        <pc:spChg chg="add del mod">
          <ac:chgData name="BEAUFRERE Nicolas" userId="d6a28a0d-8987-45b6-9e2d-d31bf6c020a0" providerId="ADAL" clId="{22D2C14D-F76A-41A5-BB74-FDC71B5742AF}" dt="2023-11-08T16:21:03.430" v="2472" actId="478"/>
          <ac:spMkLst>
            <pc:docMk/>
            <pc:sldMk cId="3094207524" sldId="396"/>
            <ac:spMk id="5" creationId="{B6FC8CAB-1F31-3F34-B2E6-FAE593665B45}"/>
          </ac:spMkLst>
        </pc:spChg>
        <pc:spChg chg="add mod">
          <ac:chgData name="BEAUFRERE Nicolas" userId="d6a28a0d-8987-45b6-9e2d-d31bf6c020a0" providerId="ADAL" clId="{22D2C14D-F76A-41A5-BB74-FDC71B5742AF}" dt="2023-11-08T16:20:34.019" v="2470" actId="27636"/>
          <ac:spMkLst>
            <pc:docMk/>
            <pc:sldMk cId="3094207524" sldId="396"/>
            <ac:spMk id="6" creationId="{8E1482FC-DC7F-B195-43DC-45D31A959DD2}"/>
          </ac:spMkLst>
        </pc:spChg>
        <pc:spChg chg="add del mod">
          <ac:chgData name="BEAUFRERE Nicolas" userId="d6a28a0d-8987-45b6-9e2d-d31bf6c020a0" providerId="ADAL" clId="{22D2C14D-F76A-41A5-BB74-FDC71B5742AF}" dt="2023-11-08T16:21:03.430" v="2472" actId="478"/>
          <ac:spMkLst>
            <pc:docMk/>
            <pc:sldMk cId="3094207524" sldId="396"/>
            <ac:spMk id="7" creationId="{86C3A2DD-9B47-ED24-F5EA-89414CC08EA3}"/>
          </ac:spMkLst>
        </pc:spChg>
      </pc:sldChg>
      <pc:sldChg chg="addSp delSp modSp add mod modNotesTx">
        <pc:chgData name="BEAUFRERE Nicolas" userId="d6a28a0d-8987-45b6-9e2d-d31bf6c020a0" providerId="ADAL" clId="{22D2C14D-F76A-41A5-BB74-FDC71B5742AF}" dt="2023-11-08T16:19:42.621" v="2460" actId="20577"/>
        <pc:sldMkLst>
          <pc:docMk/>
          <pc:sldMk cId="2914607570" sldId="397"/>
        </pc:sldMkLst>
        <pc:spChg chg="mod">
          <ac:chgData name="BEAUFRERE Nicolas" userId="d6a28a0d-8987-45b6-9e2d-d31bf6c020a0" providerId="ADAL" clId="{22D2C14D-F76A-41A5-BB74-FDC71B5742AF}" dt="2023-11-06T21:20:27.062" v="1123" actId="2711"/>
          <ac:spMkLst>
            <pc:docMk/>
            <pc:sldMk cId="2914607570" sldId="397"/>
            <ac:spMk id="3" creationId="{06BDBDA9-4B52-CF08-9B31-F36C0531B2F5}"/>
          </ac:spMkLst>
        </pc:spChg>
        <pc:spChg chg="mod">
          <ac:chgData name="BEAUFRERE Nicolas" userId="d6a28a0d-8987-45b6-9e2d-d31bf6c020a0" providerId="ADAL" clId="{22D2C14D-F76A-41A5-BB74-FDC71B5742AF}" dt="2023-11-06T21:20:06.263" v="1117"/>
          <ac:spMkLst>
            <pc:docMk/>
            <pc:sldMk cId="2914607570" sldId="397"/>
            <ac:spMk id="4" creationId="{A0F79172-7454-5C1E-D506-895EDD310AA4}"/>
          </ac:spMkLst>
        </pc:spChg>
        <pc:spChg chg="add mod">
          <ac:chgData name="BEAUFRERE Nicolas" userId="d6a28a0d-8987-45b6-9e2d-d31bf6c020a0" providerId="ADAL" clId="{22D2C14D-F76A-41A5-BB74-FDC71B5742AF}" dt="2023-11-08T16:19:42.621" v="2460" actId="20577"/>
          <ac:spMkLst>
            <pc:docMk/>
            <pc:sldMk cId="2914607570" sldId="397"/>
            <ac:spMk id="5" creationId="{A5633DB4-64B2-DC05-992D-08598ACFB11C}"/>
          </ac:spMkLst>
        </pc:spChg>
        <pc:spChg chg="del">
          <ac:chgData name="BEAUFRERE Nicolas" userId="d6a28a0d-8987-45b6-9e2d-d31bf6c020a0" providerId="ADAL" clId="{22D2C14D-F76A-41A5-BB74-FDC71B5742AF}" dt="2023-11-06T21:20:08.196" v="1118" actId="478"/>
          <ac:spMkLst>
            <pc:docMk/>
            <pc:sldMk cId="2914607570" sldId="397"/>
            <ac:spMk id="5" creationId="{B6FC8CAB-1F31-3F34-B2E6-FAE593665B45}"/>
          </ac:spMkLst>
        </pc:spChg>
      </pc:sldChg>
      <pc:sldChg chg="modSp add mod">
        <pc:chgData name="BEAUFRERE Nicolas" userId="d6a28a0d-8987-45b6-9e2d-d31bf6c020a0" providerId="ADAL" clId="{22D2C14D-F76A-41A5-BB74-FDC71B5742AF}" dt="2023-11-08T16:14:40.840" v="2450" actId="122"/>
        <pc:sldMkLst>
          <pc:docMk/>
          <pc:sldMk cId="1195868267" sldId="398"/>
        </pc:sldMkLst>
        <pc:spChg chg="mod">
          <ac:chgData name="BEAUFRERE Nicolas" userId="d6a28a0d-8987-45b6-9e2d-d31bf6c020a0" providerId="ADAL" clId="{22D2C14D-F76A-41A5-BB74-FDC71B5742AF}" dt="2023-11-06T21:22:33.687" v="1128" actId="2711"/>
          <ac:spMkLst>
            <pc:docMk/>
            <pc:sldMk cId="1195868267" sldId="398"/>
            <ac:spMk id="3" creationId="{06BDBDA9-4B52-CF08-9B31-F36C0531B2F5}"/>
          </ac:spMkLst>
        </pc:spChg>
        <pc:spChg chg="mod">
          <ac:chgData name="BEAUFRERE Nicolas" userId="d6a28a0d-8987-45b6-9e2d-d31bf6c020a0" providerId="ADAL" clId="{22D2C14D-F76A-41A5-BB74-FDC71B5742AF}" dt="2023-11-08T16:14:40.840" v="2450" actId="122"/>
          <ac:spMkLst>
            <pc:docMk/>
            <pc:sldMk cId="1195868267" sldId="398"/>
            <ac:spMk id="4" creationId="{A0F79172-7454-5C1E-D506-895EDD310AA4}"/>
          </ac:spMkLst>
        </pc:spChg>
      </pc:sldChg>
      <pc:sldMasterChg chg="addSldLayout delSldLayout">
        <pc:chgData name="BEAUFRERE Nicolas" userId="d6a28a0d-8987-45b6-9e2d-d31bf6c020a0" providerId="ADAL" clId="{22D2C14D-F76A-41A5-BB74-FDC71B5742AF}" dt="2023-11-06T21:22:26.121" v="1127" actId="2696"/>
        <pc:sldMasterMkLst>
          <pc:docMk/>
          <pc:sldMasterMk cId="3887134886" sldId="2147483683"/>
        </pc:sldMasterMkLst>
        <pc:sldLayoutChg chg="del">
          <pc:chgData name="BEAUFRERE Nicolas" userId="d6a28a0d-8987-45b6-9e2d-d31bf6c020a0" providerId="ADAL" clId="{22D2C14D-F76A-41A5-BB74-FDC71B5742AF}" dt="2023-11-06T21:22:26.121" v="1127" actId="2696"/>
          <pc:sldLayoutMkLst>
            <pc:docMk/>
            <pc:sldMasterMk cId="3887134886" sldId="2147483683"/>
            <pc:sldLayoutMk cId="2840736462" sldId="2147483696"/>
          </pc:sldLayoutMkLst>
        </pc:sldLayoutChg>
        <pc:sldLayoutChg chg="add del">
          <pc:chgData name="BEAUFRERE Nicolas" userId="d6a28a0d-8987-45b6-9e2d-d31bf6c020a0" providerId="ADAL" clId="{22D2C14D-F76A-41A5-BB74-FDC71B5742AF}" dt="2023-11-06T11:00:02.067" v="3" actId="47"/>
          <pc:sldLayoutMkLst>
            <pc:docMk/>
            <pc:sldMasterMk cId="3887134886" sldId="2147483683"/>
            <pc:sldLayoutMk cId="2920228804" sldId="2147483697"/>
          </pc:sldLayoutMkLst>
        </pc:sldLayoutChg>
      </pc:sldMasterChg>
    </pc:docChg>
  </pc:docChgLst>
  <pc:docChgLst>
    <pc:chgData name="BEAUFRERE Nicolas" userId="d6a28a0d-8987-45b6-9e2d-d31bf6c020a0" providerId="ADAL" clId="{ACCD47DA-A41F-4815-B949-BF832255E983}"/>
    <pc:docChg chg="custSel addSld delSld modSld sldOrd">
      <pc:chgData name="BEAUFRERE Nicolas" userId="d6a28a0d-8987-45b6-9e2d-d31bf6c020a0" providerId="ADAL" clId="{ACCD47DA-A41F-4815-B949-BF832255E983}" dt="2023-09-25T07:26:32.296" v="555" actId="20577"/>
      <pc:docMkLst>
        <pc:docMk/>
      </pc:docMkLst>
      <pc:sldChg chg="modSp">
        <pc:chgData name="BEAUFRERE Nicolas" userId="d6a28a0d-8987-45b6-9e2d-d31bf6c020a0" providerId="ADAL" clId="{ACCD47DA-A41F-4815-B949-BF832255E983}" dt="2023-09-25T07:01:17.918" v="47" actId="20577"/>
        <pc:sldMkLst>
          <pc:docMk/>
          <pc:sldMk cId="4012524607" sldId="257"/>
        </pc:sldMkLst>
        <pc:spChg chg="mod">
          <ac:chgData name="BEAUFRERE Nicolas" userId="d6a28a0d-8987-45b6-9e2d-d31bf6c020a0" providerId="ADAL" clId="{ACCD47DA-A41F-4815-B949-BF832255E983}" dt="2023-09-25T07:00:32.593" v="21" actId="20577"/>
          <ac:spMkLst>
            <pc:docMk/>
            <pc:sldMk cId="4012524607" sldId="257"/>
            <ac:spMk id="2" creationId="{00000000-0000-0000-0000-000000000000}"/>
          </ac:spMkLst>
        </pc:spChg>
        <pc:spChg chg="mod">
          <ac:chgData name="BEAUFRERE Nicolas" userId="d6a28a0d-8987-45b6-9e2d-d31bf6c020a0" providerId="ADAL" clId="{ACCD47DA-A41F-4815-B949-BF832255E983}" dt="2023-09-25T07:01:17.918" v="47" actId="20577"/>
          <ac:spMkLst>
            <pc:docMk/>
            <pc:sldMk cId="4012524607" sldId="257"/>
            <ac:spMk id="6" creationId="{00000000-0000-0000-0000-000000000000}"/>
          </ac:spMkLst>
        </pc:spChg>
      </pc:sldChg>
      <pc:sldChg chg="modSp">
        <pc:chgData name="BEAUFRERE Nicolas" userId="d6a28a0d-8987-45b6-9e2d-d31bf6c020a0" providerId="ADAL" clId="{ACCD47DA-A41F-4815-B949-BF832255E983}" dt="2023-09-25T07:11:08.676" v="181" actId="20577"/>
        <pc:sldMkLst>
          <pc:docMk/>
          <pc:sldMk cId="1380481673" sldId="269"/>
        </pc:sldMkLst>
        <pc:spChg chg="mod">
          <ac:chgData name="BEAUFRERE Nicolas" userId="d6a28a0d-8987-45b6-9e2d-d31bf6c020a0" providerId="ADAL" clId="{ACCD47DA-A41F-4815-B949-BF832255E983}" dt="2023-09-25T07:11:08.676" v="181" actId="20577"/>
          <ac:spMkLst>
            <pc:docMk/>
            <pc:sldMk cId="1380481673" sldId="269"/>
            <ac:spMk id="2" creationId="{00000000-0000-0000-0000-000000000000}"/>
          </ac:spMkLst>
        </pc:spChg>
      </pc:sldChg>
      <pc:sldChg chg="modSp add ord">
        <pc:chgData name="BEAUFRERE Nicolas" userId="d6a28a0d-8987-45b6-9e2d-d31bf6c020a0" providerId="ADAL" clId="{ACCD47DA-A41F-4815-B949-BF832255E983}" dt="2023-09-25T07:12:25.587" v="260" actId="20577"/>
        <pc:sldMkLst>
          <pc:docMk/>
          <pc:sldMk cId="1563695287" sldId="283"/>
        </pc:sldMkLst>
        <pc:spChg chg="mod">
          <ac:chgData name="BEAUFRERE Nicolas" userId="d6a28a0d-8987-45b6-9e2d-d31bf6c020a0" providerId="ADAL" clId="{ACCD47DA-A41F-4815-B949-BF832255E983}" dt="2023-09-25T07:12:25.587" v="260" actId="20577"/>
          <ac:spMkLst>
            <pc:docMk/>
            <pc:sldMk cId="1563695287" sldId="283"/>
            <ac:spMk id="3" creationId="{F77FC881-3447-4CD2-BB84-C86774B2646E}"/>
          </ac:spMkLst>
        </pc:spChg>
      </pc:sldChg>
      <pc:sldMasterChg chg="delSldLayout">
        <pc:chgData name="BEAUFRERE Nicolas" userId="d6a28a0d-8987-45b6-9e2d-d31bf6c020a0" providerId="ADAL" clId="{ACCD47DA-A41F-4815-B949-BF832255E983}" dt="2023-09-25T07:16:05.872" v="378" actId="2696"/>
        <pc:sldMasterMkLst>
          <pc:docMk/>
          <pc:sldMasterMk cId="3887134886" sldId="2147483683"/>
        </pc:sldMasterMkLst>
      </pc:sldMasterChg>
    </pc:docChg>
  </pc:docChgLst>
  <pc:docChgLst>
    <pc:chgData name="BEAUFRERE Nicolas" userId="d6a28a0d-8987-45b6-9e2d-d31bf6c020a0" providerId="ADAL" clId="{72343B7F-5B29-436B-8EBA-B58A27203AD0}"/>
    <pc:docChg chg="undo redo custSel modSld">
      <pc:chgData name="BEAUFRERE Nicolas" userId="d6a28a0d-8987-45b6-9e2d-d31bf6c020a0" providerId="ADAL" clId="{72343B7F-5B29-436B-8EBA-B58A27203AD0}" dt="2023-11-07T11:25:04.869" v="353" actId="27636"/>
      <pc:docMkLst>
        <pc:docMk/>
      </pc:docMkLst>
      <pc:sldChg chg="addSp modSp">
        <pc:chgData name="BEAUFRERE Nicolas" userId="d6a28a0d-8987-45b6-9e2d-d31bf6c020a0" providerId="ADAL" clId="{72343B7F-5B29-436B-8EBA-B58A27203AD0}" dt="2023-11-07T10:30:40.234" v="26" actId="12"/>
        <pc:sldMkLst>
          <pc:docMk/>
          <pc:sldMk cId="1563695287" sldId="283"/>
        </pc:sldMkLst>
        <pc:spChg chg="add mod">
          <ac:chgData name="BEAUFRERE Nicolas" userId="d6a28a0d-8987-45b6-9e2d-d31bf6c020a0" providerId="ADAL" clId="{72343B7F-5B29-436B-8EBA-B58A27203AD0}" dt="2023-11-07T10:29:50.739" v="11" actId="27636"/>
          <ac:spMkLst>
            <pc:docMk/>
            <pc:sldMk cId="1563695287" sldId="283"/>
            <ac:spMk id="6" creationId="{6C5E8BD0-7708-4CEC-94E0-55E6347C617D}"/>
          </ac:spMkLst>
        </pc:spChg>
        <pc:spChg chg="add mod">
          <ac:chgData name="BEAUFRERE Nicolas" userId="d6a28a0d-8987-45b6-9e2d-d31bf6c020a0" providerId="ADAL" clId="{72343B7F-5B29-436B-8EBA-B58A27203AD0}" dt="2023-11-07T10:30:40.234" v="26" actId="12"/>
          <ac:spMkLst>
            <pc:docMk/>
            <pc:sldMk cId="1563695287" sldId="283"/>
            <ac:spMk id="7" creationId="{30D83EA3-8C2E-451B-B77E-FE27BAE8C3BA}"/>
          </ac:spMkLst>
        </pc:spChg>
      </pc:sldChg>
      <pc:sldChg chg="addSp delSp modSp">
        <pc:chgData name="BEAUFRERE Nicolas" userId="d6a28a0d-8987-45b6-9e2d-d31bf6c020a0" providerId="ADAL" clId="{72343B7F-5B29-436B-8EBA-B58A27203AD0}" dt="2023-11-07T10:37:21.705" v="65" actId="20577"/>
        <pc:sldMkLst>
          <pc:docMk/>
          <pc:sldMk cId="1243334482" sldId="284"/>
        </pc:sldMkLst>
        <pc:spChg chg="add del mod">
          <ac:chgData name="BEAUFRERE Nicolas" userId="d6a28a0d-8987-45b6-9e2d-d31bf6c020a0" providerId="ADAL" clId="{72343B7F-5B29-436B-8EBA-B58A27203AD0}" dt="2023-11-07T10:31:13.227" v="29" actId="478"/>
          <ac:spMkLst>
            <pc:docMk/>
            <pc:sldMk cId="1243334482" sldId="284"/>
            <ac:spMk id="6" creationId="{74DFA2D3-974E-45F7-A73F-4753F7FC84FE}"/>
          </ac:spMkLst>
        </pc:spChg>
        <pc:spChg chg="add mod">
          <ac:chgData name="BEAUFRERE Nicolas" userId="d6a28a0d-8987-45b6-9e2d-d31bf6c020a0" providerId="ADAL" clId="{72343B7F-5B29-436B-8EBA-B58A27203AD0}" dt="2023-11-07T10:31:36.504" v="59" actId="20577"/>
          <ac:spMkLst>
            <pc:docMk/>
            <pc:sldMk cId="1243334482" sldId="284"/>
            <ac:spMk id="7" creationId="{71567046-EBE6-4A7D-AE80-AD9DB226FC56}"/>
          </ac:spMkLst>
        </pc:spChg>
        <pc:spChg chg="add mod">
          <ac:chgData name="BEAUFRERE Nicolas" userId="d6a28a0d-8987-45b6-9e2d-d31bf6c020a0" providerId="ADAL" clId="{72343B7F-5B29-436B-8EBA-B58A27203AD0}" dt="2023-11-07T10:37:21.705" v="65" actId="20577"/>
          <ac:spMkLst>
            <pc:docMk/>
            <pc:sldMk cId="1243334482" sldId="284"/>
            <ac:spMk id="8" creationId="{4F024A07-4ABA-4486-8EAE-5964E4C7ED49}"/>
          </ac:spMkLst>
        </pc:spChg>
      </pc:sldChg>
      <pc:sldChg chg="addSp modSp">
        <pc:chgData name="BEAUFRERE Nicolas" userId="d6a28a0d-8987-45b6-9e2d-d31bf6c020a0" providerId="ADAL" clId="{72343B7F-5B29-436B-8EBA-B58A27203AD0}" dt="2023-11-07T10:39:14.638" v="120" actId="20577"/>
        <pc:sldMkLst>
          <pc:docMk/>
          <pc:sldMk cId="1423911702" sldId="286"/>
        </pc:sldMkLst>
        <pc:spChg chg="add mod">
          <ac:chgData name="BEAUFRERE Nicolas" userId="d6a28a0d-8987-45b6-9e2d-d31bf6c020a0" providerId="ADAL" clId="{72343B7F-5B29-436B-8EBA-B58A27203AD0}" dt="2023-11-07T10:38:42.564" v="110" actId="113"/>
          <ac:spMkLst>
            <pc:docMk/>
            <pc:sldMk cId="1423911702" sldId="286"/>
            <ac:spMk id="6" creationId="{7D3176F0-AA27-4E14-9D41-BC30514F48D7}"/>
          </ac:spMkLst>
        </pc:spChg>
        <pc:spChg chg="add mod">
          <ac:chgData name="BEAUFRERE Nicolas" userId="d6a28a0d-8987-45b6-9e2d-d31bf6c020a0" providerId="ADAL" clId="{72343B7F-5B29-436B-8EBA-B58A27203AD0}" dt="2023-11-07T10:39:14.638" v="120" actId="20577"/>
          <ac:spMkLst>
            <pc:docMk/>
            <pc:sldMk cId="1423911702" sldId="286"/>
            <ac:spMk id="7" creationId="{EB0EE7EA-0902-48F0-AC17-67BC61F52205}"/>
          </ac:spMkLst>
        </pc:spChg>
      </pc:sldChg>
      <pc:sldChg chg="addSp modSp">
        <pc:chgData name="BEAUFRERE Nicolas" userId="d6a28a0d-8987-45b6-9e2d-d31bf6c020a0" providerId="ADAL" clId="{72343B7F-5B29-436B-8EBA-B58A27203AD0}" dt="2023-11-07T10:56:22.012" v="130"/>
        <pc:sldMkLst>
          <pc:docMk/>
          <pc:sldMk cId="3756098009" sldId="287"/>
        </pc:sldMkLst>
        <pc:spChg chg="add mod">
          <ac:chgData name="BEAUFRERE Nicolas" userId="d6a28a0d-8987-45b6-9e2d-d31bf6c020a0" providerId="ADAL" clId="{72343B7F-5B29-436B-8EBA-B58A27203AD0}" dt="2023-11-07T10:55:56.643" v="126" actId="113"/>
          <ac:spMkLst>
            <pc:docMk/>
            <pc:sldMk cId="3756098009" sldId="287"/>
            <ac:spMk id="6" creationId="{4856E25E-EA52-47DF-81F7-2A0344E65125}"/>
          </ac:spMkLst>
        </pc:spChg>
        <pc:spChg chg="add mod">
          <ac:chgData name="BEAUFRERE Nicolas" userId="d6a28a0d-8987-45b6-9e2d-d31bf6c020a0" providerId="ADAL" clId="{72343B7F-5B29-436B-8EBA-B58A27203AD0}" dt="2023-11-07T10:56:22.012" v="130"/>
          <ac:spMkLst>
            <pc:docMk/>
            <pc:sldMk cId="3756098009" sldId="287"/>
            <ac:spMk id="7" creationId="{0BAEE325-2C6D-4117-9C94-C200879C2D4E}"/>
          </ac:spMkLst>
        </pc:spChg>
      </pc:sldChg>
      <pc:sldChg chg="addSp modSp">
        <pc:chgData name="BEAUFRERE Nicolas" userId="d6a28a0d-8987-45b6-9e2d-d31bf6c020a0" providerId="ADAL" clId="{72343B7F-5B29-436B-8EBA-B58A27203AD0}" dt="2023-11-07T11:00:34.164" v="149" actId="113"/>
        <pc:sldMkLst>
          <pc:docMk/>
          <pc:sldMk cId="1297349733" sldId="288"/>
        </pc:sldMkLst>
        <pc:spChg chg="add mod">
          <ac:chgData name="BEAUFRERE Nicolas" userId="d6a28a0d-8987-45b6-9e2d-d31bf6c020a0" providerId="ADAL" clId="{72343B7F-5B29-436B-8EBA-B58A27203AD0}" dt="2023-11-07T11:00:34.164" v="149" actId="113"/>
          <ac:spMkLst>
            <pc:docMk/>
            <pc:sldMk cId="1297349733" sldId="288"/>
            <ac:spMk id="6" creationId="{9140D8E5-AA67-477A-B4E0-DABBF83F4790}"/>
          </ac:spMkLst>
        </pc:spChg>
        <pc:spChg chg="add mod">
          <ac:chgData name="BEAUFRERE Nicolas" userId="d6a28a0d-8987-45b6-9e2d-d31bf6c020a0" providerId="ADAL" clId="{72343B7F-5B29-436B-8EBA-B58A27203AD0}" dt="2023-11-07T10:58:30.355" v="144" actId="113"/>
          <ac:spMkLst>
            <pc:docMk/>
            <pc:sldMk cId="1297349733" sldId="288"/>
            <ac:spMk id="7" creationId="{761A0BCD-808D-4DCC-ACCC-48740CE8D4E9}"/>
          </ac:spMkLst>
        </pc:spChg>
      </pc:sldChg>
      <pc:sldChg chg="addSp delSp modSp">
        <pc:chgData name="BEAUFRERE Nicolas" userId="d6a28a0d-8987-45b6-9e2d-d31bf6c020a0" providerId="ADAL" clId="{72343B7F-5B29-436B-8EBA-B58A27203AD0}" dt="2023-11-07T11:04:49.216" v="170" actId="20577"/>
        <pc:sldMkLst>
          <pc:docMk/>
          <pc:sldMk cId="2162724315" sldId="289"/>
        </pc:sldMkLst>
        <pc:spChg chg="add del">
          <ac:chgData name="BEAUFRERE Nicolas" userId="d6a28a0d-8987-45b6-9e2d-d31bf6c020a0" providerId="ADAL" clId="{72343B7F-5B29-436B-8EBA-B58A27203AD0}" dt="2023-11-07T11:03:35.339" v="151"/>
          <ac:spMkLst>
            <pc:docMk/>
            <pc:sldMk cId="2162724315" sldId="289"/>
            <ac:spMk id="6" creationId="{D3D31AA3-65A1-4B58-9CEC-A541060AAAAF}"/>
          </ac:spMkLst>
        </pc:spChg>
        <pc:spChg chg="add del">
          <ac:chgData name="BEAUFRERE Nicolas" userId="d6a28a0d-8987-45b6-9e2d-d31bf6c020a0" providerId="ADAL" clId="{72343B7F-5B29-436B-8EBA-B58A27203AD0}" dt="2023-11-07T11:03:35.339" v="151"/>
          <ac:spMkLst>
            <pc:docMk/>
            <pc:sldMk cId="2162724315" sldId="289"/>
            <ac:spMk id="7" creationId="{D84B4B7F-8FC5-448B-8014-6EA2E3734473}"/>
          </ac:spMkLst>
        </pc:spChg>
        <pc:spChg chg="add mod">
          <ac:chgData name="BEAUFRERE Nicolas" userId="d6a28a0d-8987-45b6-9e2d-d31bf6c020a0" providerId="ADAL" clId="{72343B7F-5B29-436B-8EBA-B58A27203AD0}" dt="2023-11-07T11:04:10.772" v="160" actId="20577"/>
          <ac:spMkLst>
            <pc:docMk/>
            <pc:sldMk cId="2162724315" sldId="289"/>
            <ac:spMk id="8" creationId="{582C5734-1FB5-4EBE-8369-6E572F8C3940}"/>
          </ac:spMkLst>
        </pc:spChg>
        <pc:spChg chg="add mod">
          <ac:chgData name="BEAUFRERE Nicolas" userId="d6a28a0d-8987-45b6-9e2d-d31bf6c020a0" providerId="ADAL" clId="{72343B7F-5B29-436B-8EBA-B58A27203AD0}" dt="2023-11-07T11:04:49.216" v="170" actId="20577"/>
          <ac:spMkLst>
            <pc:docMk/>
            <pc:sldMk cId="2162724315" sldId="289"/>
            <ac:spMk id="9" creationId="{33BEF867-89A4-4ECA-9197-B5D52DE30686}"/>
          </ac:spMkLst>
        </pc:spChg>
      </pc:sldChg>
      <pc:sldChg chg="addSp modSp">
        <pc:chgData name="BEAUFRERE Nicolas" userId="d6a28a0d-8987-45b6-9e2d-d31bf6c020a0" providerId="ADAL" clId="{72343B7F-5B29-436B-8EBA-B58A27203AD0}" dt="2023-11-07T11:09:21.473" v="183" actId="113"/>
        <pc:sldMkLst>
          <pc:docMk/>
          <pc:sldMk cId="34617168" sldId="290"/>
        </pc:sldMkLst>
        <pc:spChg chg="add mod">
          <ac:chgData name="BEAUFRERE Nicolas" userId="d6a28a0d-8987-45b6-9e2d-d31bf6c020a0" providerId="ADAL" clId="{72343B7F-5B29-436B-8EBA-B58A27203AD0}" dt="2023-11-07T11:08:52.031" v="180" actId="113"/>
          <ac:spMkLst>
            <pc:docMk/>
            <pc:sldMk cId="34617168" sldId="290"/>
            <ac:spMk id="6" creationId="{66A375CF-FD94-4C88-9F99-B5B5C7A14CA0}"/>
          </ac:spMkLst>
        </pc:spChg>
        <pc:spChg chg="add mod">
          <ac:chgData name="BEAUFRERE Nicolas" userId="d6a28a0d-8987-45b6-9e2d-d31bf6c020a0" providerId="ADAL" clId="{72343B7F-5B29-436B-8EBA-B58A27203AD0}" dt="2023-11-07T11:09:21.473" v="183" actId="113"/>
          <ac:spMkLst>
            <pc:docMk/>
            <pc:sldMk cId="34617168" sldId="290"/>
            <ac:spMk id="7" creationId="{578B53E9-2121-4365-9BC4-65D2BB0F9CCD}"/>
          </ac:spMkLst>
        </pc:spChg>
      </pc:sldChg>
      <pc:sldChg chg="addSp modSp">
        <pc:chgData name="BEAUFRERE Nicolas" userId="d6a28a0d-8987-45b6-9e2d-d31bf6c020a0" providerId="ADAL" clId="{72343B7F-5B29-436B-8EBA-B58A27203AD0}" dt="2023-11-07T11:11:47.458" v="210" actId="27636"/>
        <pc:sldMkLst>
          <pc:docMk/>
          <pc:sldMk cId="2710670483" sldId="291"/>
        </pc:sldMkLst>
        <pc:spChg chg="add mod">
          <ac:chgData name="BEAUFRERE Nicolas" userId="d6a28a0d-8987-45b6-9e2d-d31bf6c020a0" providerId="ADAL" clId="{72343B7F-5B29-436B-8EBA-B58A27203AD0}" dt="2023-11-07T11:11:23.239" v="200" actId="113"/>
          <ac:spMkLst>
            <pc:docMk/>
            <pc:sldMk cId="2710670483" sldId="291"/>
            <ac:spMk id="6" creationId="{304714F1-B4CF-4366-9E26-1A461E4AF580}"/>
          </ac:spMkLst>
        </pc:spChg>
        <pc:spChg chg="add mod">
          <ac:chgData name="BEAUFRERE Nicolas" userId="d6a28a0d-8987-45b6-9e2d-d31bf6c020a0" providerId="ADAL" clId="{72343B7F-5B29-436B-8EBA-B58A27203AD0}" dt="2023-11-07T11:11:47.458" v="210" actId="27636"/>
          <ac:spMkLst>
            <pc:docMk/>
            <pc:sldMk cId="2710670483" sldId="291"/>
            <ac:spMk id="7" creationId="{16406E95-77E1-4B83-AF37-2154D4279E5C}"/>
          </ac:spMkLst>
        </pc:spChg>
      </pc:sldChg>
      <pc:sldChg chg="addSp modSp">
        <pc:chgData name="BEAUFRERE Nicolas" userId="d6a28a0d-8987-45b6-9e2d-d31bf6c020a0" providerId="ADAL" clId="{72343B7F-5B29-436B-8EBA-B58A27203AD0}" dt="2023-11-07T11:16:16.650" v="259" actId="27636"/>
        <pc:sldMkLst>
          <pc:docMk/>
          <pc:sldMk cId="834002853" sldId="294"/>
        </pc:sldMkLst>
        <pc:spChg chg="add mod">
          <ac:chgData name="BEAUFRERE Nicolas" userId="d6a28a0d-8987-45b6-9e2d-d31bf6c020a0" providerId="ADAL" clId="{72343B7F-5B29-436B-8EBA-B58A27203AD0}" dt="2023-11-07T11:14:53.327" v="241" actId="113"/>
          <ac:spMkLst>
            <pc:docMk/>
            <pc:sldMk cId="834002853" sldId="294"/>
            <ac:spMk id="6" creationId="{B962BA3E-5123-4E90-B823-D7A2067113D0}"/>
          </ac:spMkLst>
        </pc:spChg>
        <pc:spChg chg="add mod">
          <ac:chgData name="BEAUFRERE Nicolas" userId="d6a28a0d-8987-45b6-9e2d-d31bf6c020a0" providerId="ADAL" clId="{72343B7F-5B29-436B-8EBA-B58A27203AD0}" dt="2023-11-07T11:16:16.650" v="259" actId="27636"/>
          <ac:spMkLst>
            <pc:docMk/>
            <pc:sldMk cId="834002853" sldId="294"/>
            <ac:spMk id="7" creationId="{3A8AF7B2-B993-45AE-AFC4-049FFF69BA13}"/>
          </ac:spMkLst>
        </pc:spChg>
      </pc:sldChg>
      <pc:sldChg chg="addSp modSp">
        <pc:chgData name="BEAUFRERE Nicolas" userId="d6a28a0d-8987-45b6-9e2d-d31bf6c020a0" providerId="ADAL" clId="{72343B7F-5B29-436B-8EBA-B58A27203AD0}" dt="2023-11-07T11:19:59.141" v="307" actId="20577"/>
        <pc:sldMkLst>
          <pc:docMk/>
          <pc:sldMk cId="754432790" sldId="295"/>
        </pc:sldMkLst>
        <pc:spChg chg="add mod">
          <ac:chgData name="BEAUFRERE Nicolas" userId="d6a28a0d-8987-45b6-9e2d-d31bf6c020a0" providerId="ADAL" clId="{72343B7F-5B29-436B-8EBA-B58A27203AD0}" dt="2023-11-07T11:16:39.670" v="268" actId="113"/>
          <ac:spMkLst>
            <pc:docMk/>
            <pc:sldMk cId="754432790" sldId="295"/>
            <ac:spMk id="6" creationId="{0BBDA660-DB59-4047-BB98-5485A81D8100}"/>
          </ac:spMkLst>
        </pc:spChg>
        <pc:spChg chg="add mod">
          <ac:chgData name="BEAUFRERE Nicolas" userId="d6a28a0d-8987-45b6-9e2d-d31bf6c020a0" providerId="ADAL" clId="{72343B7F-5B29-436B-8EBA-B58A27203AD0}" dt="2023-11-07T11:19:59.141" v="307" actId="20577"/>
          <ac:spMkLst>
            <pc:docMk/>
            <pc:sldMk cId="754432790" sldId="295"/>
            <ac:spMk id="7" creationId="{6793F3B4-0CBB-4148-9DDB-1D11624EAEA1}"/>
          </ac:spMkLst>
        </pc:spChg>
      </pc:sldChg>
      <pc:sldChg chg="addSp modSp">
        <pc:chgData name="BEAUFRERE Nicolas" userId="d6a28a0d-8987-45b6-9e2d-d31bf6c020a0" providerId="ADAL" clId="{72343B7F-5B29-436B-8EBA-B58A27203AD0}" dt="2023-11-07T11:23:51.324" v="330" actId="113"/>
        <pc:sldMkLst>
          <pc:docMk/>
          <pc:sldMk cId="3584084873" sldId="296"/>
        </pc:sldMkLst>
        <pc:spChg chg="add mod">
          <ac:chgData name="BEAUFRERE Nicolas" userId="d6a28a0d-8987-45b6-9e2d-d31bf6c020a0" providerId="ADAL" clId="{72343B7F-5B29-436B-8EBA-B58A27203AD0}" dt="2023-11-07T11:23:33.023" v="317" actId="27636"/>
          <ac:spMkLst>
            <pc:docMk/>
            <pc:sldMk cId="3584084873" sldId="296"/>
            <ac:spMk id="6" creationId="{BCEBEC62-77A4-4659-8212-80D9011B9B22}"/>
          </ac:spMkLst>
        </pc:spChg>
        <pc:spChg chg="add mod">
          <ac:chgData name="BEAUFRERE Nicolas" userId="d6a28a0d-8987-45b6-9e2d-d31bf6c020a0" providerId="ADAL" clId="{72343B7F-5B29-436B-8EBA-B58A27203AD0}" dt="2023-11-07T11:23:51.324" v="330" actId="113"/>
          <ac:spMkLst>
            <pc:docMk/>
            <pc:sldMk cId="3584084873" sldId="296"/>
            <ac:spMk id="7" creationId="{B7B1DD0A-978F-494B-B085-9AE1BC66D189}"/>
          </ac:spMkLst>
        </pc:spChg>
      </pc:sldChg>
      <pc:sldChg chg="addSp modSp">
        <pc:chgData name="BEAUFRERE Nicolas" userId="d6a28a0d-8987-45b6-9e2d-d31bf6c020a0" providerId="ADAL" clId="{72343B7F-5B29-436B-8EBA-B58A27203AD0}" dt="2023-11-07T11:25:04.869" v="353" actId="27636"/>
        <pc:sldMkLst>
          <pc:docMk/>
          <pc:sldMk cId="2566393414" sldId="297"/>
        </pc:sldMkLst>
        <pc:spChg chg="add mod">
          <ac:chgData name="BEAUFRERE Nicolas" userId="d6a28a0d-8987-45b6-9e2d-d31bf6c020a0" providerId="ADAL" clId="{72343B7F-5B29-436B-8EBA-B58A27203AD0}" dt="2023-11-07T11:24:40.399" v="341" actId="14100"/>
          <ac:spMkLst>
            <pc:docMk/>
            <pc:sldMk cId="2566393414" sldId="297"/>
            <ac:spMk id="6" creationId="{26EAA51D-77A6-4EA1-9183-37B99F5B3D42}"/>
          </ac:spMkLst>
        </pc:spChg>
        <pc:spChg chg="add mod">
          <ac:chgData name="BEAUFRERE Nicolas" userId="d6a28a0d-8987-45b6-9e2d-d31bf6c020a0" providerId="ADAL" clId="{72343B7F-5B29-436B-8EBA-B58A27203AD0}" dt="2023-11-07T11:25:04.869" v="353" actId="27636"/>
          <ac:spMkLst>
            <pc:docMk/>
            <pc:sldMk cId="2566393414" sldId="297"/>
            <ac:spMk id="7" creationId="{053A506B-DCC6-4A44-ADF0-F3035BAE739C}"/>
          </ac:spMkLst>
        </pc:spChg>
      </pc:sldChg>
      <pc:sldChg chg="modSp">
        <pc:chgData name="BEAUFRERE Nicolas" userId="d6a28a0d-8987-45b6-9e2d-d31bf6c020a0" providerId="ADAL" clId="{72343B7F-5B29-436B-8EBA-B58A27203AD0}" dt="2023-11-07T11:13:02.636" v="230" actId="27636"/>
        <pc:sldMkLst>
          <pc:docMk/>
          <pc:sldMk cId="451572714" sldId="298"/>
        </pc:sldMkLst>
        <pc:spChg chg="mod">
          <ac:chgData name="BEAUFRERE Nicolas" userId="d6a28a0d-8987-45b6-9e2d-d31bf6c020a0" providerId="ADAL" clId="{72343B7F-5B29-436B-8EBA-B58A27203AD0}" dt="2023-11-07T11:13:02.636" v="230" actId="27636"/>
          <ac:spMkLst>
            <pc:docMk/>
            <pc:sldMk cId="451572714" sldId="298"/>
            <ac:spMk id="4" creationId="{5F9B9285-D1C3-4672-B92E-C94BA2FAD3B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92EB5EA-4568-4144-9D4A-55A184510DCF}" type="datetimeFigureOut">
              <a:rPr lang="fr-FR" smtClean="0"/>
              <a:t>09/04/2024</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103F74-0D94-494E-89F1-22FF88A26C9F}" type="slidenum">
              <a:rPr lang="fr-FR" smtClean="0"/>
              <a:t>‹N°›</a:t>
            </a:fld>
            <a:endParaRPr lang="fr-FR"/>
          </a:p>
        </p:txBody>
      </p:sp>
    </p:spTree>
    <p:extLst>
      <p:ext uri="{BB962C8B-B14F-4D97-AF65-F5344CB8AC3E}">
        <p14:creationId xmlns:p14="http://schemas.microsoft.com/office/powerpoint/2010/main" val="877716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95CFE9-9F99-4114-B0F9-7FA42898AD5B}" type="datetimeFigureOut">
              <a:rPr lang="fr-FR" smtClean="0"/>
              <a:t>09/04/2024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DBED7-5FDD-45AC-B77B-DE79C8ED6F4F}" type="slidenum">
              <a:rPr lang="fr-FR" smtClean="0"/>
              <a:t>‹N°›</a:t>
            </a:fld>
            <a:endParaRPr lang="fr-FR"/>
          </a:p>
        </p:txBody>
      </p:sp>
    </p:spTree>
    <p:extLst>
      <p:ext uri="{BB962C8B-B14F-4D97-AF65-F5344CB8AC3E}">
        <p14:creationId xmlns:p14="http://schemas.microsoft.com/office/powerpoint/2010/main" val="3951996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1</a:t>
            </a:fld>
            <a:endParaRPr lang="fr-FR"/>
          </a:p>
        </p:txBody>
      </p:sp>
    </p:spTree>
    <p:extLst>
      <p:ext uri="{BB962C8B-B14F-4D97-AF65-F5344CB8AC3E}">
        <p14:creationId xmlns:p14="http://schemas.microsoft.com/office/powerpoint/2010/main" val="370007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10</a:t>
            </a:fld>
            <a:endParaRPr lang="fr-FR"/>
          </a:p>
        </p:txBody>
      </p:sp>
    </p:spTree>
    <p:extLst>
      <p:ext uri="{BB962C8B-B14F-4D97-AF65-F5344CB8AC3E}">
        <p14:creationId xmlns:p14="http://schemas.microsoft.com/office/powerpoint/2010/main" val="2401162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11</a:t>
            </a:fld>
            <a:endParaRPr lang="fr-FR"/>
          </a:p>
        </p:txBody>
      </p:sp>
    </p:spTree>
    <p:extLst>
      <p:ext uri="{BB962C8B-B14F-4D97-AF65-F5344CB8AC3E}">
        <p14:creationId xmlns:p14="http://schemas.microsoft.com/office/powerpoint/2010/main" val="17431108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12</a:t>
            </a:fld>
            <a:endParaRPr lang="fr-FR"/>
          </a:p>
        </p:txBody>
      </p:sp>
    </p:spTree>
    <p:extLst>
      <p:ext uri="{BB962C8B-B14F-4D97-AF65-F5344CB8AC3E}">
        <p14:creationId xmlns:p14="http://schemas.microsoft.com/office/powerpoint/2010/main" val="40906937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13</a:t>
            </a:fld>
            <a:endParaRPr lang="fr-FR"/>
          </a:p>
        </p:txBody>
      </p:sp>
    </p:spTree>
    <p:extLst>
      <p:ext uri="{BB962C8B-B14F-4D97-AF65-F5344CB8AC3E}">
        <p14:creationId xmlns:p14="http://schemas.microsoft.com/office/powerpoint/2010/main" val="352940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14</a:t>
            </a:fld>
            <a:endParaRPr lang="fr-FR"/>
          </a:p>
        </p:txBody>
      </p:sp>
    </p:spTree>
    <p:extLst>
      <p:ext uri="{BB962C8B-B14F-4D97-AF65-F5344CB8AC3E}">
        <p14:creationId xmlns:p14="http://schemas.microsoft.com/office/powerpoint/2010/main" val="3600809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16</a:t>
            </a:fld>
            <a:endParaRPr lang="fr-FR"/>
          </a:p>
        </p:txBody>
      </p:sp>
    </p:spTree>
    <p:extLst>
      <p:ext uri="{BB962C8B-B14F-4D97-AF65-F5344CB8AC3E}">
        <p14:creationId xmlns:p14="http://schemas.microsoft.com/office/powerpoint/2010/main" val="628261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17</a:t>
            </a:fld>
            <a:endParaRPr lang="fr-FR"/>
          </a:p>
        </p:txBody>
      </p:sp>
    </p:spTree>
    <p:extLst>
      <p:ext uri="{BB962C8B-B14F-4D97-AF65-F5344CB8AC3E}">
        <p14:creationId xmlns:p14="http://schemas.microsoft.com/office/powerpoint/2010/main" val="257711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18</a:t>
            </a:fld>
            <a:endParaRPr lang="fr-FR"/>
          </a:p>
        </p:txBody>
      </p:sp>
    </p:spTree>
    <p:extLst>
      <p:ext uri="{BB962C8B-B14F-4D97-AF65-F5344CB8AC3E}">
        <p14:creationId xmlns:p14="http://schemas.microsoft.com/office/powerpoint/2010/main" val="1977224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19</a:t>
            </a:fld>
            <a:endParaRPr lang="fr-FR"/>
          </a:p>
        </p:txBody>
      </p:sp>
    </p:spTree>
    <p:extLst>
      <p:ext uri="{BB962C8B-B14F-4D97-AF65-F5344CB8AC3E}">
        <p14:creationId xmlns:p14="http://schemas.microsoft.com/office/powerpoint/2010/main" val="14984083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20</a:t>
            </a:fld>
            <a:endParaRPr lang="fr-FR"/>
          </a:p>
        </p:txBody>
      </p:sp>
    </p:spTree>
    <p:extLst>
      <p:ext uri="{BB962C8B-B14F-4D97-AF65-F5344CB8AC3E}">
        <p14:creationId xmlns:p14="http://schemas.microsoft.com/office/powerpoint/2010/main" val="851599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a:t>
            </a:fld>
            <a:endParaRPr lang="fr-FR"/>
          </a:p>
        </p:txBody>
      </p:sp>
    </p:spTree>
    <p:extLst>
      <p:ext uri="{BB962C8B-B14F-4D97-AF65-F5344CB8AC3E}">
        <p14:creationId xmlns:p14="http://schemas.microsoft.com/office/powerpoint/2010/main" val="338987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21</a:t>
            </a:fld>
            <a:endParaRPr lang="fr-FR"/>
          </a:p>
        </p:txBody>
      </p:sp>
    </p:spTree>
    <p:extLst>
      <p:ext uri="{BB962C8B-B14F-4D97-AF65-F5344CB8AC3E}">
        <p14:creationId xmlns:p14="http://schemas.microsoft.com/office/powerpoint/2010/main" val="38156715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22</a:t>
            </a:fld>
            <a:endParaRPr lang="fr-FR"/>
          </a:p>
        </p:txBody>
      </p:sp>
    </p:spTree>
    <p:extLst>
      <p:ext uri="{BB962C8B-B14F-4D97-AF65-F5344CB8AC3E}">
        <p14:creationId xmlns:p14="http://schemas.microsoft.com/office/powerpoint/2010/main" val="30012829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23</a:t>
            </a:fld>
            <a:endParaRPr lang="fr-FR"/>
          </a:p>
        </p:txBody>
      </p:sp>
    </p:spTree>
    <p:extLst>
      <p:ext uri="{BB962C8B-B14F-4D97-AF65-F5344CB8AC3E}">
        <p14:creationId xmlns:p14="http://schemas.microsoft.com/office/powerpoint/2010/main" val="2007583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24</a:t>
            </a:fld>
            <a:endParaRPr lang="fr-FR"/>
          </a:p>
        </p:txBody>
      </p:sp>
    </p:spTree>
    <p:extLst>
      <p:ext uri="{BB962C8B-B14F-4D97-AF65-F5344CB8AC3E}">
        <p14:creationId xmlns:p14="http://schemas.microsoft.com/office/powerpoint/2010/main" val="23472039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25</a:t>
            </a:fld>
            <a:endParaRPr lang="fr-FR"/>
          </a:p>
        </p:txBody>
      </p:sp>
    </p:spTree>
    <p:extLst>
      <p:ext uri="{BB962C8B-B14F-4D97-AF65-F5344CB8AC3E}">
        <p14:creationId xmlns:p14="http://schemas.microsoft.com/office/powerpoint/2010/main" val="3757188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26</a:t>
            </a:fld>
            <a:endParaRPr lang="fr-FR"/>
          </a:p>
        </p:txBody>
      </p:sp>
    </p:spTree>
    <p:extLst>
      <p:ext uri="{BB962C8B-B14F-4D97-AF65-F5344CB8AC3E}">
        <p14:creationId xmlns:p14="http://schemas.microsoft.com/office/powerpoint/2010/main" val="34302738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27</a:t>
            </a:fld>
            <a:endParaRPr lang="fr-FR"/>
          </a:p>
        </p:txBody>
      </p:sp>
    </p:spTree>
    <p:extLst>
      <p:ext uri="{BB962C8B-B14F-4D97-AF65-F5344CB8AC3E}">
        <p14:creationId xmlns:p14="http://schemas.microsoft.com/office/powerpoint/2010/main" val="14747987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28</a:t>
            </a:fld>
            <a:endParaRPr lang="fr-FR"/>
          </a:p>
        </p:txBody>
      </p:sp>
    </p:spTree>
    <p:extLst>
      <p:ext uri="{BB962C8B-B14F-4D97-AF65-F5344CB8AC3E}">
        <p14:creationId xmlns:p14="http://schemas.microsoft.com/office/powerpoint/2010/main" val="15597012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29</a:t>
            </a:fld>
            <a:endParaRPr lang="fr-FR"/>
          </a:p>
        </p:txBody>
      </p:sp>
    </p:spTree>
    <p:extLst>
      <p:ext uri="{BB962C8B-B14F-4D97-AF65-F5344CB8AC3E}">
        <p14:creationId xmlns:p14="http://schemas.microsoft.com/office/powerpoint/2010/main" val="18539349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30</a:t>
            </a:fld>
            <a:endParaRPr lang="fr-FR"/>
          </a:p>
        </p:txBody>
      </p:sp>
    </p:spTree>
    <p:extLst>
      <p:ext uri="{BB962C8B-B14F-4D97-AF65-F5344CB8AC3E}">
        <p14:creationId xmlns:p14="http://schemas.microsoft.com/office/powerpoint/2010/main" val="2338132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3</a:t>
            </a:fld>
            <a:endParaRPr lang="fr-FR"/>
          </a:p>
        </p:txBody>
      </p:sp>
    </p:spTree>
    <p:extLst>
      <p:ext uri="{BB962C8B-B14F-4D97-AF65-F5344CB8AC3E}">
        <p14:creationId xmlns:p14="http://schemas.microsoft.com/office/powerpoint/2010/main" val="11712024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31</a:t>
            </a:fld>
            <a:endParaRPr lang="fr-FR"/>
          </a:p>
        </p:txBody>
      </p:sp>
    </p:spTree>
    <p:extLst>
      <p:ext uri="{BB962C8B-B14F-4D97-AF65-F5344CB8AC3E}">
        <p14:creationId xmlns:p14="http://schemas.microsoft.com/office/powerpoint/2010/main" val="30742037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32</a:t>
            </a:fld>
            <a:endParaRPr lang="fr-FR"/>
          </a:p>
        </p:txBody>
      </p:sp>
    </p:spTree>
    <p:extLst>
      <p:ext uri="{BB962C8B-B14F-4D97-AF65-F5344CB8AC3E}">
        <p14:creationId xmlns:p14="http://schemas.microsoft.com/office/powerpoint/2010/main" val="10665864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33</a:t>
            </a:fld>
            <a:endParaRPr lang="fr-FR"/>
          </a:p>
        </p:txBody>
      </p:sp>
    </p:spTree>
    <p:extLst>
      <p:ext uri="{BB962C8B-B14F-4D97-AF65-F5344CB8AC3E}">
        <p14:creationId xmlns:p14="http://schemas.microsoft.com/office/powerpoint/2010/main" val="31789256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34</a:t>
            </a:fld>
            <a:endParaRPr lang="fr-FR"/>
          </a:p>
        </p:txBody>
      </p:sp>
    </p:spTree>
    <p:extLst>
      <p:ext uri="{BB962C8B-B14F-4D97-AF65-F5344CB8AC3E}">
        <p14:creationId xmlns:p14="http://schemas.microsoft.com/office/powerpoint/2010/main" val="32774437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35</a:t>
            </a:fld>
            <a:endParaRPr lang="fr-FR"/>
          </a:p>
        </p:txBody>
      </p:sp>
    </p:spTree>
    <p:extLst>
      <p:ext uri="{BB962C8B-B14F-4D97-AF65-F5344CB8AC3E}">
        <p14:creationId xmlns:p14="http://schemas.microsoft.com/office/powerpoint/2010/main" val="30900845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36</a:t>
            </a:fld>
            <a:endParaRPr lang="fr-FR"/>
          </a:p>
        </p:txBody>
      </p:sp>
    </p:spTree>
    <p:extLst>
      <p:ext uri="{BB962C8B-B14F-4D97-AF65-F5344CB8AC3E}">
        <p14:creationId xmlns:p14="http://schemas.microsoft.com/office/powerpoint/2010/main" val="7575985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37</a:t>
            </a:fld>
            <a:endParaRPr lang="fr-FR"/>
          </a:p>
        </p:txBody>
      </p:sp>
    </p:spTree>
    <p:extLst>
      <p:ext uri="{BB962C8B-B14F-4D97-AF65-F5344CB8AC3E}">
        <p14:creationId xmlns:p14="http://schemas.microsoft.com/office/powerpoint/2010/main" val="23367148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FR" b="0" i="0" dirty="0">
              <a:solidFill>
                <a:srgbClr val="D1D5DB"/>
              </a:solidFill>
              <a:effectLst/>
              <a:latin typeface="Söhne"/>
            </a:endParaRPr>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39</a:t>
            </a:fld>
            <a:endParaRPr lang="fr-FR"/>
          </a:p>
        </p:txBody>
      </p:sp>
    </p:spTree>
    <p:extLst>
      <p:ext uri="{BB962C8B-B14F-4D97-AF65-F5344CB8AC3E}">
        <p14:creationId xmlns:p14="http://schemas.microsoft.com/office/powerpoint/2010/main" val="1366815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40</a:t>
            </a:fld>
            <a:endParaRPr lang="fr-FR"/>
          </a:p>
        </p:txBody>
      </p:sp>
    </p:spTree>
    <p:extLst>
      <p:ext uri="{BB962C8B-B14F-4D97-AF65-F5344CB8AC3E}">
        <p14:creationId xmlns:p14="http://schemas.microsoft.com/office/powerpoint/2010/main" val="3879445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41</a:t>
            </a:fld>
            <a:endParaRPr lang="fr-FR"/>
          </a:p>
        </p:txBody>
      </p:sp>
    </p:spTree>
    <p:extLst>
      <p:ext uri="{BB962C8B-B14F-4D97-AF65-F5344CB8AC3E}">
        <p14:creationId xmlns:p14="http://schemas.microsoft.com/office/powerpoint/2010/main" val="3252154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a:t>
            </a:fld>
            <a:endParaRPr lang="fr-FR"/>
          </a:p>
        </p:txBody>
      </p:sp>
    </p:spTree>
    <p:extLst>
      <p:ext uri="{BB962C8B-B14F-4D97-AF65-F5344CB8AC3E}">
        <p14:creationId xmlns:p14="http://schemas.microsoft.com/office/powerpoint/2010/main" val="189547946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42</a:t>
            </a:fld>
            <a:endParaRPr lang="fr-FR"/>
          </a:p>
        </p:txBody>
      </p:sp>
    </p:spTree>
    <p:extLst>
      <p:ext uri="{BB962C8B-B14F-4D97-AF65-F5344CB8AC3E}">
        <p14:creationId xmlns:p14="http://schemas.microsoft.com/office/powerpoint/2010/main" val="20227901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43</a:t>
            </a:fld>
            <a:endParaRPr lang="fr-FR"/>
          </a:p>
        </p:txBody>
      </p:sp>
    </p:spTree>
    <p:extLst>
      <p:ext uri="{BB962C8B-B14F-4D97-AF65-F5344CB8AC3E}">
        <p14:creationId xmlns:p14="http://schemas.microsoft.com/office/powerpoint/2010/main" val="16256847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44</a:t>
            </a:fld>
            <a:endParaRPr lang="fr-FR"/>
          </a:p>
        </p:txBody>
      </p:sp>
    </p:spTree>
    <p:extLst>
      <p:ext uri="{BB962C8B-B14F-4D97-AF65-F5344CB8AC3E}">
        <p14:creationId xmlns:p14="http://schemas.microsoft.com/office/powerpoint/2010/main" val="10373132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45</a:t>
            </a:fld>
            <a:endParaRPr lang="fr-FR"/>
          </a:p>
        </p:txBody>
      </p:sp>
    </p:spTree>
    <p:extLst>
      <p:ext uri="{BB962C8B-B14F-4D97-AF65-F5344CB8AC3E}">
        <p14:creationId xmlns:p14="http://schemas.microsoft.com/office/powerpoint/2010/main" val="12017716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46</a:t>
            </a:fld>
            <a:endParaRPr lang="fr-FR"/>
          </a:p>
        </p:txBody>
      </p:sp>
    </p:spTree>
    <p:extLst>
      <p:ext uri="{BB962C8B-B14F-4D97-AF65-F5344CB8AC3E}">
        <p14:creationId xmlns:p14="http://schemas.microsoft.com/office/powerpoint/2010/main" val="16405381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47</a:t>
            </a:fld>
            <a:endParaRPr lang="fr-FR"/>
          </a:p>
        </p:txBody>
      </p:sp>
    </p:spTree>
    <p:extLst>
      <p:ext uri="{BB962C8B-B14F-4D97-AF65-F5344CB8AC3E}">
        <p14:creationId xmlns:p14="http://schemas.microsoft.com/office/powerpoint/2010/main" val="23758818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48</a:t>
            </a:fld>
            <a:endParaRPr lang="fr-FR"/>
          </a:p>
        </p:txBody>
      </p:sp>
    </p:spTree>
    <p:extLst>
      <p:ext uri="{BB962C8B-B14F-4D97-AF65-F5344CB8AC3E}">
        <p14:creationId xmlns:p14="http://schemas.microsoft.com/office/powerpoint/2010/main" val="21695907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49</a:t>
            </a:fld>
            <a:endParaRPr lang="fr-FR"/>
          </a:p>
        </p:txBody>
      </p:sp>
    </p:spTree>
    <p:extLst>
      <p:ext uri="{BB962C8B-B14F-4D97-AF65-F5344CB8AC3E}">
        <p14:creationId xmlns:p14="http://schemas.microsoft.com/office/powerpoint/2010/main" val="101918641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50</a:t>
            </a:fld>
            <a:endParaRPr lang="fr-FR"/>
          </a:p>
        </p:txBody>
      </p:sp>
    </p:spTree>
    <p:extLst>
      <p:ext uri="{BB962C8B-B14F-4D97-AF65-F5344CB8AC3E}">
        <p14:creationId xmlns:p14="http://schemas.microsoft.com/office/powerpoint/2010/main" val="38206655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51</a:t>
            </a:fld>
            <a:endParaRPr lang="fr-FR"/>
          </a:p>
        </p:txBody>
      </p:sp>
    </p:spTree>
    <p:extLst>
      <p:ext uri="{BB962C8B-B14F-4D97-AF65-F5344CB8AC3E}">
        <p14:creationId xmlns:p14="http://schemas.microsoft.com/office/powerpoint/2010/main" val="1721484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5</a:t>
            </a:fld>
            <a:endParaRPr lang="fr-FR"/>
          </a:p>
        </p:txBody>
      </p:sp>
    </p:spTree>
    <p:extLst>
      <p:ext uri="{BB962C8B-B14F-4D97-AF65-F5344CB8AC3E}">
        <p14:creationId xmlns:p14="http://schemas.microsoft.com/office/powerpoint/2010/main" val="275491026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52</a:t>
            </a:fld>
            <a:endParaRPr lang="fr-FR"/>
          </a:p>
        </p:txBody>
      </p:sp>
    </p:spTree>
    <p:extLst>
      <p:ext uri="{BB962C8B-B14F-4D97-AF65-F5344CB8AC3E}">
        <p14:creationId xmlns:p14="http://schemas.microsoft.com/office/powerpoint/2010/main" val="23657233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53</a:t>
            </a:fld>
            <a:endParaRPr lang="fr-FR"/>
          </a:p>
        </p:txBody>
      </p:sp>
    </p:spTree>
    <p:extLst>
      <p:ext uri="{BB962C8B-B14F-4D97-AF65-F5344CB8AC3E}">
        <p14:creationId xmlns:p14="http://schemas.microsoft.com/office/powerpoint/2010/main" val="39069062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54</a:t>
            </a:fld>
            <a:endParaRPr lang="fr-FR"/>
          </a:p>
        </p:txBody>
      </p:sp>
    </p:spTree>
    <p:extLst>
      <p:ext uri="{BB962C8B-B14F-4D97-AF65-F5344CB8AC3E}">
        <p14:creationId xmlns:p14="http://schemas.microsoft.com/office/powerpoint/2010/main" val="314441392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55</a:t>
            </a:fld>
            <a:endParaRPr lang="fr-FR"/>
          </a:p>
        </p:txBody>
      </p:sp>
    </p:spTree>
    <p:extLst>
      <p:ext uri="{BB962C8B-B14F-4D97-AF65-F5344CB8AC3E}">
        <p14:creationId xmlns:p14="http://schemas.microsoft.com/office/powerpoint/2010/main" val="428607006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56</a:t>
            </a:fld>
            <a:endParaRPr lang="fr-FR"/>
          </a:p>
        </p:txBody>
      </p:sp>
    </p:spTree>
    <p:extLst>
      <p:ext uri="{BB962C8B-B14F-4D97-AF65-F5344CB8AC3E}">
        <p14:creationId xmlns:p14="http://schemas.microsoft.com/office/powerpoint/2010/main" val="128234626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57</a:t>
            </a:fld>
            <a:endParaRPr lang="fr-FR"/>
          </a:p>
        </p:txBody>
      </p:sp>
    </p:spTree>
    <p:extLst>
      <p:ext uri="{BB962C8B-B14F-4D97-AF65-F5344CB8AC3E}">
        <p14:creationId xmlns:p14="http://schemas.microsoft.com/office/powerpoint/2010/main" val="32598109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59</a:t>
            </a:fld>
            <a:endParaRPr lang="fr-FR"/>
          </a:p>
        </p:txBody>
      </p:sp>
    </p:spTree>
    <p:extLst>
      <p:ext uri="{BB962C8B-B14F-4D97-AF65-F5344CB8AC3E}">
        <p14:creationId xmlns:p14="http://schemas.microsoft.com/office/powerpoint/2010/main" val="207554058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60</a:t>
            </a:fld>
            <a:endParaRPr lang="fr-FR"/>
          </a:p>
        </p:txBody>
      </p:sp>
    </p:spTree>
    <p:extLst>
      <p:ext uri="{BB962C8B-B14F-4D97-AF65-F5344CB8AC3E}">
        <p14:creationId xmlns:p14="http://schemas.microsoft.com/office/powerpoint/2010/main" val="246952832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61</a:t>
            </a:fld>
            <a:endParaRPr lang="fr-FR"/>
          </a:p>
        </p:txBody>
      </p:sp>
    </p:spTree>
    <p:extLst>
      <p:ext uri="{BB962C8B-B14F-4D97-AF65-F5344CB8AC3E}">
        <p14:creationId xmlns:p14="http://schemas.microsoft.com/office/powerpoint/2010/main" val="414073183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62</a:t>
            </a:fld>
            <a:endParaRPr lang="fr-FR"/>
          </a:p>
        </p:txBody>
      </p:sp>
    </p:spTree>
    <p:extLst>
      <p:ext uri="{BB962C8B-B14F-4D97-AF65-F5344CB8AC3E}">
        <p14:creationId xmlns:p14="http://schemas.microsoft.com/office/powerpoint/2010/main" val="782089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a:t>
            </a:fld>
            <a:endParaRPr lang="fr-FR"/>
          </a:p>
        </p:txBody>
      </p:sp>
    </p:spTree>
    <p:extLst>
      <p:ext uri="{BB962C8B-B14F-4D97-AF65-F5344CB8AC3E}">
        <p14:creationId xmlns:p14="http://schemas.microsoft.com/office/powerpoint/2010/main" val="51833642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63</a:t>
            </a:fld>
            <a:endParaRPr lang="fr-FR"/>
          </a:p>
        </p:txBody>
      </p:sp>
    </p:spTree>
    <p:extLst>
      <p:ext uri="{BB962C8B-B14F-4D97-AF65-F5344CB8AC3E}">
        <p14:creationId xmlns:p14="http://schemas.microsoft.com/office/powerpoint/2010/main" val="136614561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64</a:t>
            </a:fld>
            <a:endParaRPr lang="fr-FR"/>
          </a:p>
        </p:txBody>
      </p:sp>
    </p:spTree>
    <p:extLst>
      <p:ext uri="{BB962C8B-B14F-4D97-AF65-F5344CB8AC3E}">
        <p14:creationId xmlns:p14="http://schemas.microsoft.com/office/powerpoint/2010/main" val="56214362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65</a:t>
            </a:fld>
            <a:endParaRPr lang="fr-FR"/>
          </a:p>
        </p:txBody>
      </p:sp>
    </p:spTree>
    <p:extLst>
      <p:ext uri="{BB962C8B-B14F-4D97-AF65-F5344CB8AC3E}">
        <p14:creationId xmlns:p14="http://schemas.microsoft.com/office/powerpoint/2010/main" val="312421722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66</a:t>
            </a:fld>
            <a:endParaRPr lang="fr-FR"/>
          </a:p>
        </p:txBody>
      </p:sp>
    </p:spTree>
    <p:extLst>
      <p:ext uri="{BB962C8B-B14F-4D97-AF65-F5344CB8AC3E}">
        <p14:creationId xmlns:p14="http://schemas.microsoft.com/office/powerpoint/2010/main" val="192162142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67</a:t>
            </a:fld>
            <a:endParaRPr lang="fr-FR"/>
          </a:p>
        </p:txBody>
      </p:sp>
    </p:spTree>
    <p:extLst>
      <p:ext uri="{BB962C8B-B14F-4D97-AF65-F5344CB8AC3E}">
        <p14:creationId xmlns:p14="http://schemas.microsoft.com/office/powerpoint/2010/main" val="24440045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68</a:t>
            </a:fld>
            <a:endParaRPr lang="fr-FR"/>
          </a:p>
        </p:txBody>
      </p:sp>
    </p:spTree>
    <p:extLst>
      <p:ext uri="{BB962C8B-B14F-4D97-AF65-F5344CB8AC3E}">
        <p14:creationId xmlns:p14="http://schemas.microsoft.com/office/powerpoint/2010/main" val="107680151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69</a:t>
            </a:fld>
            <a:endParaRPr lang="fr-FR"/>
          </a:p>
        </p:txBody>
      </p:sp>
    </p:spTree>
    <p:extLst>
      <p:ext uri="{BB962C8B-B14F-4D97-AF65-F5344CB8AC3E}">
        <p14:creationId xmlns:p14="http://schemas.microsoft.com/office/powerpoint/2010/main" val="55097177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70</a:t>
            </a:fld>
            <a:endParaRPr lang="fr-FR"/>
          </a:p>
        </p:txBody>
      </p:sp>
    </p:spTree>
    <p:extLst>
      <p:ext uri="{BB962C8B-B14F-4D97-AF65-F5344CB8AC3E}">
        <p14:creationId xmlns:p14="http://schemas.microsoft.com/office/powerpoint/2010/main" val="180998935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71</a:t>
            </a:fld>
            <a:endParaRPr lang="fr-FR"/>
          </a:p>
        </p:txBody>
      </p:sp>
    </p:spTree>
    <p:extLst>
      <p:ext uri="{BB962C8B-B14F-4D97-AF65-F5344CB8AC3E}">
        <p14:creationId xmlns:p14="http://schemas.microsoft.com/office/powerpoint/2010/main" val="163480453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72</a:t>
            </a:fld>
            <a:endParaRPr lang="fr-FR"/>
          </a:p>
        </p:txBody>
      </p:sp>
    </p:spTree>
    <p:extLst>
      <p:ext uri="{BB962C8B-B14F-4D97-AF65-F5344CB8AC3E}">
        <p14:creationId xmlns:p14="http://schemas.microsoft.com/office/powerpoint/2010/main" val="1775935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a:t>
            </a:fld>
            <a:endParaRPr lang="fr-FR"/>
          </a:p>
        </p:txBody>
      </p:sp>
    </p:spTree>
    <p:extLst>
      <p:ext uri="{BB962C8B-B14F-4D97-AF65-F5344CB8AC3E}">
        <p14:creationId xmlns:p14="http://schemas.microsoft.com/office/powerpoint/2010/main" val="365195447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73</a:t>
            </a:fld>
            <a:endParaRPr lang="fr-FR"/>
          </a:p>
        </p:txBody>
      </p:sp>
    </p:spTree>
    <p:extLst>
      <p:ext uri="{BB962C8B-B14F-4D97-AF65-F5344CB8AC3E}">
        <p14:creationId xmlns:p14="http://schemas.microsoft.com/office/powerpoint/2010/main" val="3803734080"/>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74</a:t>
            </a:fld>
            <a:endParaRPr lang="fr-FR"/>
          </a:p>
        </p:txBody>
      </p:sp>
    </p:spTree>
    <p:extLst>
      <p:ext uri="{BB962C8B-B14F-4D97-AF65-F5344CB8AC3E}">
        <p14:creationId xmlns:p14="http://schemas.microsoft.com/office/powerpoint/2010/main" val="200822267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75</a:t>
            </a:fld>
            <a:endParaRPr lang="fr-FR"/>
          </a:p>
        </p:txBody>
      </p:sp>
    </p:spTree>
    <p:extLst>
      <p:ext uri="{BB962C8B-B14F-4D97-AF65-F5344CB8AC3E}">
        <p14:creationId xmlns:p14="http://schemas.microsoft.com/office/powerpoint/2010/main" val="344026994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76</a:t>
            </a:fld>
            <a:endParaRPr lang="fr-FR"/>
          </a:p>
        </p:txBody>
      </p:sp>
    </p:spTree>
    <p:extLst>
      <p:ext uri="{BB962C8B-B14F-4D97-AF65-F5344CB8AC3E}">
        <p14:creationId xmlns:p14="http://schemas.microsoft.com/office/powerpoint/2010/main" val="154085044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77</a:t>
            </a:fld>
            <a:endParaRPr lang="fr-FR"/>
          </a:p>
        </p:txBody>
      </p:sp>
    </p:spTree>
    <p:extLst>
      <p:ext uri="{BB962C8B-B14F-4D97-AF65-F5344CB8AC3E}">
        <p14:creationId xmlns:p14="http://schemas.microsoft.com/office/powerpoint/2010/main" val="1474280448"/>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78</a:t>
            </a:fld>
            <a:endParaRPr lang="fr-FR"/>
          </a:p>
        </p:txBody>
      </p:sp>
    </p:spTree>
    <p:extLst>
      <p:ext uri="{BB962C8B-B14F-4D97-AF65-F5344CB8AC3E}">
        <p14:creationId xmlns:p14="http://schemas.microsoft.com/office/powerpoint/2010/main" val="288122619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79</a:t>
            </a:fld>
            <a:endParaRPr lang="fr-FR"/>
          </a:p>
        </p:txBody>
      </p:sp>
    </p:spTree>
    <p:extLst>
      <p:ext uri="{BB962C8B-B14F-4D97-AF65-F5344CB8AC3E}">
        <p14:creationId xmlns:p14="http://schemas.microsoft.com/office/powerpoint/2010/main" val="22931350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buFont typeface="+mj-lt"/>
              <a:buAutoNum type="arabicPeriod" startAt="223"/>
            </a:pPr>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80</a:t>
            </a:fld>
            <a:endParaRPr lang="fr-FR"/>
          </a:p>
        </p:txBody>
      </p:sp>
    </p:spTree>
    <p:extLst>
      <p:ext uri="{BB962C8B-B14F-4D97-AF65-F5344CB8AC3E}">
        <p14:creationId xmlns:p14="http://schemas.microsoft.com/office/powerpoint/2010/main" val="340420661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81</a:t>
            </a:fld>
            <a:endParaRPr lang="fr-FR"/>
          </a:p>
        </p:txBody>
      </p:sp>
    </p:spTree>
    <p:extLst>
      <p:ext uri="{BB962C8B-B14F-4D97-AF65-F5344CB8AC3E}">
        <p14:creationId xmlns:p14="http://schemas.microsoft.com/office/powerpoint/2010/main" val="148302538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82</a:t>
            </a:fld>
            <a:endParaRPr lang="fr-FR"/>
          </a:p>
        </p:txBody>
      </p:sp>
    </p:spTree>
    <p:extLst>
      <p:ext uri="{BB962C8B-B14F-4D97-AF65-F5344CB8AC3E}">
        <p14:creationId xmlns:p14="http://schemas.microsoft.com/office/powerpoint/2010/main" val="1799996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a:t>
            </a:fld>
            <a:endParaRPr lang="fr-FR"/>
          </a:p>
        </p:txBody>
      </p:sp>
    </p:spTree>
    <p:extLst>
      <p:ext uri="{BB962C8B-B14F-4D97-AF65-F5344CB8AC3E}">
        <p14:creationId xmlns:p14="http://schemas.microsoft.com/office/powerpoint/2010/main" val="407448101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83</a:t>
            </a:fld>
            <a:endParaRPr lang="fr-FR"/>
          </a:p>
        </p:txBody>
      </p:sp>
    </p:spTree>
    <p:extLst>
      <p:ext uri="{BB962C8B-B14F-4D97-AF65-F5344CB8AC3E}">
        <p14:creationId xmlns:p14="http://schemas.microsoft.com/office/powerpoint/2010/main" val="228674149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84</a:t>
            </a:fld>
            <a:endParaRPr lang="fr-FR"/>
          </a:p>
        </p:txBody>
      </p:sp>
    </p:spTree>
    <p:extLst>
      <p:ext uri="{BB962C8B-B14F-4D97-AF65-F5344CB8AC3E}">
        <p14:creationId xmlns:p14="http://schemas.microsoft.com/office/powerpoint/2010/main" val="161867863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85</a:t>
            </a:fld>
            <a:endParaRPr lang="fr-FR"/>
          </a:p>
        </p:txBody>
      </p:sp>
    </p:spTree>
    <p:extLst>
      <p:ext uri="{BB962C8B-B14F-4D97-AF65-F5344CB8AC3E}">
        <p14:creationId xmlns:p14="http://schemas.microsoft.com/office/powerpoint/2010/main" val="12052757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86</a:t>
            </a:fld>
            <a:endParaRPr lang="fr-FR"/>
          </a:p>
        </p:txBody>
      </p:sp>
    </p:spTree>
    <p:extLst>
      <p:ext uri="{BB962C8B-B14F-4D97-AF65-F5344CB8AC3E}">
        <p14:creationId xmlns:p14="http://schemas.microsoft.com/office/powerpoint/2010/main" val="243724405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87</a:t>
            </a:fld>
            <a:endParaRPr lang="fr-FR"/>
          </a:p>
        </p:txBody>
      </p:sp>
    </p:spTree>
    <p:extLst>
      <p:ext uri="{BB962C8B-B14F-4D97-AF65-F5344CB8AC3E}">
        <p14:creationId xmlns:p14="http://schemas.microsoft.com/office/powerpoint/2010/main" val="272909299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88</a:t>
            </a:fld>
            <a:endParaRPr lang="fr-FR"/>
          </a:p>
        </p:txBody>
      </p:sp>
    </p:spTree>
    <p:extLst>
      <p:ext uri="{BB962C8B-B14F-4D97-AF65-F5344CB8AC3E}">
        <p14:creationId xmlns:p14="http://schemas.microsoft.com/office/powerpoint/2010/main" val="317066996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89</a:t>
            </a:fld>
            <a:endParaRPr lang="fr-FR"/>
          </a:p>
        </p:txBody>
      </p:sp>
    </p:spTree>
    <p:extLst>
      <p:ext uri="{BB962C8B-B14F-4D97-AF65-F5344CB8AC3E}">
        <p14:creationId xmlns:p14="http://schemas.microsoft.com/office/powerpoint/2010/main" val="254239531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90</a:t>
            </a:fld>
            <a:endParaRPr lang="fr-FR"/>
          </a:p>
        </p:txBody>
      </p:sp>
    </p:spTree>
    <p:extLst>
      <p:ext uri="{BB962C8B-B14F-4D97-AF65-F5344CB8AC3E}">
        <p14:creationId xmlns:p14="http://schemas.microsoft.com/office/powerpoint/2010/main" val="62131753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91</a:t>
            </a:fld>
            <a:endParaRPr lang="fr-FR"/>
          </a:p>
        </p:txBody>
      </p:sp>
    </p:spTree>
    <p:extLst>
      <p:ext uri="{BB962C8B-B14F-4D97-AF65-F5344CB8AC3E}">
        <p14:creationId xmlns:p14="http://schemas.microsoft.com/office/powerpoint/2010/main" val="369036755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92</a:t>
            </a:fld>
            <a:endParaRPr lang="fr-FR"/>
          </a:p>
        </p:txBody>
      </p:sp>
    </p:spTree>
    <p:extLst>
      <p:ext uri="{BB962C8B-B14F-4D97-AF65-F5344CB8AC3E}">
        <p14:creationId xmlns:p14="http://schemas.microsoft.com/office/powerpoint/2010/main" val="1471347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a:t>
            </a:fld>
            <a:endParaRPr lang="fr-FR"/>
          </a:p>
        </p:txBody>
      </p:sp>
    </p:spTree>
    <p:extLst>
      <p:ext uri="{BB962C8B-B14F-4D97-AF65-F5344CB8AC3E}">
        <p14:creationId xmlns:p14="http://schemas.microsoft.com/office/powerpoint/2010/main" val="87069598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93</a:t>
            </a:fld>
            <a:endParaRPr lang="fr-FR"/>
          </a:p>
        </p:txBody>
      </p:sp>
    </p:spTree>
    <p:extLst>
      <p:ext uri="{BB962C8B-B14F-4D97-AF65-F5344CB8AC3E}">
        <p14:creationId xmlns:p14="http://schemas.microsoft.com/office/powerpoint/2010/main" val="15636475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94</a:t>
            </a:fld>
            <a:endParaRPr lang="fr-FR"/>
          </a:p>
        </p:txBody>
      </p:sp>
    </p:spTree>
    <p:extLst>
      <p:ext uri="{BB962C8B-B14F-4D97-AF65-F5344CB8AC3E}">
        <p14:creationId xmlns:p14="http://schemas.microsoft.com/office/powerpoint/2010/main" val="108295611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95</a:t>
            </a:fld>
            <a:endParaRPr lang="fr-FR"/>
          </a:p>
        </p:txBody>
      </p:sp>
    </p:spTree>
    <p:extLst>
      <p:ext uri="{BB962C8B-B14F-4D97-AF65-F5344CB8AC3E}">
        <p14:creationId xmlns:p14="http://schemas.microsoft.com/office/powerpoint/2010/main" val="2909469202"/>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96</a:t>
            </a:fld>
            <a:endParaRPr lang="fr-FR"/>
          </a:p>
        </p:txBody>
      </p:sp>
    </p:spTree>
    <p:extLst>
      <p:ext uri="{BB962C8B-B14F-4D97-AF65-F5344CB8AC3E}">
        <p14:creationId xmlns:p14="http://schemas.microsoft.com/office/powerpoint/2010/main" val="510628972"/>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97</a:t>
            </a:fld>
            <a:endParaRPr lang="fr-FR"/>
          </a:p>
        </p:txBody>
      </p:sp>
    </p:spTree>
    <p:extLst>
      <p:ext uri="{BB962C8B-B14F-4D97-AF65-F5344CB8AC3E}">
        <p14:creationId xmlns:p14="http://schemas.microsoft.com/office/powerpoint/2010/main" val="30971740"/>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98</a:t>
            </a:fld>
            <a:endParaRPr lang="fr-FR"/>
          </a:p>
        </p:txBody>
      </p:sp>
    </p:spTree>
    <p:extLst>
      <p:ext uri="{BB962C8B-B14F-4D97-AF65-F5344CB8AC3E}">
        <p14:creationId xmlns:p14="http://schemas.microsoft.com/office/powerpoint/2010/main" val="64611309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2CDBED7-5FDD-45AC-B77B-DE79C8ED6F4F}" type="slidenum">
              <a:rPr lang="fr-FR" smtClean="0"/>
              <a:t>99</a:t>
            </a:fld>
            <a:endParaRPr lang="fr-FR"/>
          </a:p>
        </p:txBody>
      </p:sp>
    </p:spTree>
    <p:extLst>
      <p:ext uri="{BB962C8B-B14F-4D97-AF65-F5344CB8AC3E}">
        <p14:creationId xmlns:p14="http://schemas.microsoft.com/office/powerpoint/2010/main" val="17509301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Disposition première page">
    <p:spTree>
      <p:nvGrpSpPr>
        <p:cNvPr id="1" name=""/>
        <p:cNvGrpSpPr/>
        <p:nvPr/>
      </p:nvGrpSpPr>
      <p:grpSpPr>
        <a:xfrm>
          <a:off x="0" y="0"/>
          <a:ext cx="0" cy="0"/>
          <a:chOff x="0" y="0"/>
          <a:chExt cx="0" cy="0"/>
        </a:xfrm>
      </p:grpSpPr>
      <p:pic>
        <p:nvPicPr>
          <p:cNvPr id="11" name="Imag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userDrawn="1"/>
        </p:nvSpPr>
        <p:spPr>
          <a:xfrm>
            <a:off x="6267450" y="4847269"/>
            <a:ext cx="544987" cy="90733"/>
          </a:xfrm>
          <a:prstGeom prst="rect">
            <a:avLst/>
          </a:prstGeom>
          <a:solidFill>
            <a:srgbClr val="802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10" name="Espace réservé du texte 9"/>
          <p:cNvSpPr>
            <a:spLocks noGrp="1"/>
          </p:cNvSpPr>
          <p:nvPr>
            <p:ph type="body" sz="quarter" idx="10" hasCustomPrompt="1"/>
          </p:nvPr>
        </p:nvSpPr>
        <p:spPr>
          <a:xfrm>
            <a:off x="6241176" y="3579622"/>
            <a:ext cx="5553660" cy="1256209"/>
          </a:xfrm>
        </p:spPr>
        <p:txBody>
          <a:bodyPr>
            <a:noAutofit/>
          </a:bodyPr>
          <a:lstStyle>
            <a:lvl1pPr marL="0" indent="0">
              <a:buNone/>
              <a:defRPr sz="3600" b="1" baseline="0">
                <a:solidFill>
                  <a:srgbClr val="80276C"/>
                </a:solidFill>
                <a:latin typeface="Verdana" panose="020B0604030504040204" pitchFamily="34" charset="0"/>
                <a:ea typeface="Verdana" panose="020B0604030504040204" pitchFamily="34" charset="0"/>
              </a:defRPr>
            </a:lvl1pPr>
          </a:lstStyle>
          <a:p>
            <a:pPr lvl="0"/>
            <a:r>
              <a:rPr lang="fr-FR"/>
              <a:t>Titre intercalaire</a:t>
            </a:r>
          </a:p>
        </p:txBody>
      </p:sp>
      <p:sp>
        <p:nvSpPr>
          <p:cNvPr id="12" name="Espace réservé du texte 11"/>
          <p:cNvSpPr>
            <a:spLocks noGrp="1"/>
          </p:cNvSpPr>
          <p:nvPr>
            <p:ph type="body" sz="quarter" idx="11" hasCustomPrompt="1"/>
          </p:nvPr>
        </p:nvSpPr>
        <p:spPr>
          <a:xfrm>
            <a:off x="6241179" y="5167164"/>
            <a:ext cx="5553657" cy="714678"/>
          </a:xfrm>
        </p:spPr>
        <p:txBody>
          <a:bodyPr/>
          <a:lstStyle>
            <a:lvl1pPr marL="0" indent="0">
              <a:buNone/>
              <a:defRPr sz="1400">
                <a:solidFill>
                  <a:srgbClr val="80276C"/>
                </a:solidFill>
                <a:latin typeface="Verdana" panose="020B0604030504040204" pitchFamily="34" charset="0"/>
                <a:ea typeface="Verdana" panose="020B0604030504040204" pitchFamily="34" charset="0"/>
              </a:defRPr>
            </a:lvl1pPr>
          </a:lstStyle>
          <a:p>
            <a:pPr lvl="0"/>
            <a:r>
              <a:rPr lang="fr-FR"/>
              <a:t>Sous-titre Texte</a:t>
            </a:r>
          </a:p>
        </p:txBody>
      </p:sp>
      <p:pic>
        <p:nvPicPr>
          <p:cNvPr id="7" name="Imag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43781" y="6078169"/>
            <a:ext cx="1950190" cy="583504"/>
          </a:xfrm>
          <a:prstGeom prst="rect">
            <a:avLst/>
          </a:prstGeom>
        </p:spPr>
      </p:pic>
      <p:sp>
        <p:nvSpPr>
          <p:cNvPr id="8" name="Espace réservé du numéro de diapositive 3"/>
          <p:cNvSpPr>
            <a:spLocks noGrp="1"/>
          </p:cNvSpPr>
          <p:nvPr>
            <p:ph type="sldNum" sz="quarter" idx="4"/>
          </p:nvPr>
        </p:nvSpPr>
        <p:spPr>
          <a:xfrm>
            <a:off x="166254" y="6367318"/>
            <a:ext cx="646546" cy="294355"/>
          </a:xfrm>
          <a:prstGeom prst="rect">
            <a:avLst/>
          </a:prstGeom>
        </p:spPr>
        <p:txBody>
          <a:bodyPr vert="horz" lIns="91440" tIns="45720" rIns="91440" bIns="45720" rtlCol="0" anchor="ctr"/>
          <a:lstStyle>
            <a:lvl1pPr algn="r">
              <a:defRPr sz="1200">
                <a:solidFill>
                  <a:schemeClr val="bg1"/>
                </a:solidFill>
                <a:latin typeface="Verdana" panose="020B0604030504040204" pitchFamily="34" charset="0"/>
                <a:ea typeface="Verdana" panose="020B0604030504040204" pitchFamily="34" charset="0"/>
              </a:defRPr>
            </a:lvl1pPr>
          </a:lstStyle>
          <a:p>
            <a:fld id="{5A4C5B2E-C222-42BA-A6AE-2E2D0C9DED18}" type="slidenum">
              <a:rPr lang="fr-FR" smtClean="0"/>
              <a:pPr/>
              <a:t>‹N°›</a:t>
            </a:fld>
            <a:endParaRPr lang="fr-FR"/>
          </a:p>
        </p:txBody>
      </p:sp>
    </p:spTree>
    <p:extLst>
      <p:ext uri="{BB962C8B-B14F-4D97-AF65-F5344CB8AC3E}">
        <p14:creationId xmlns:p14="http://schemas.microsoft.com/office/powerpoint/2010/main" val="2262837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re et contenu">
    <p:spTree>
      <p:nvGrpSpPr>
        <p:cNvPr id="1" name=""/>
        <p:cNvGrpSpPr/>
        <p:nvPr/>
      </p:nvGrpSpPr>
      <p:grpSpPr>
        <a:xfrm>
          <a:off x="0" y="0"/>
          <a:ext cx="0" cy="0"/>
          <a:chOff x="0" y="0"/>
          <a:chExt cx="0" cy="0"/>
        </a:xfrm>
      </p:grpSpPr>
      <p:sp>
        <p:nvSpPr>
          <p:cNvPr id="5" name="Rectangle 2"/>
          <p:cNvSpPr/>
          <p:nvPr userDrawn="1"/>
        </p:nvSpPr>
        <p:spPr>
          <a:xfrm>
            <a:off x="-27710" y="5922246"/>
            <a:ext cx="1743621" cy="957435"/>
          </a:xfrm>
          <a:custGeom>
            <a:avLst/>
            <a:gdLst>
              <a:gd name="connsiteX0" fmla="*/ 0 w 2517290"/>
              <a:gd name="connsiteY0" fmla="*/ 0 h 946677"/>
              <a:gd name="connsiteX1" fmla="*/ 2517290 w 2517290"/>
              <a:gd name="connsiteY1" fmla="*/ 0 h 946677"/>
              <a:gd name="connsiteX2" fmla="*/ 2517290 w 2517290"/>
              <a:gd name="connsiteY2" fmla="*/ 946677 h 946677"/>
              <a:gd name="connsiteX3" fmla="*/ 0 w 2517290"/>
              <a:gd name="connsiteY3" fmla="*/ 946677 h 946677"/>
              <a:gd name="connsiteX4" fmla="*/ 0 w 2517290"/>
              <a:gd name="connsiteY4" fmla="*/ 0 h 946677"/>
              <a:gd name="connsiteX0" fmla="*/ 0 w 2517290"/>
              <a:gd name="connsiteY0" fmla="*/ 0 h 957435"/>
              <a:gd name="connsiteX1" fmla="*/ 2517290 w 2517290"/>
              <a:gd name="connsiteY1" fmla="*/ 0 h 957435"/>
              <a:gd name="connsiteX2" fmla="*/ 1183341 w 2517290"/>
              <a:gd name="connsiteY2" fmla="*/ 957435 h 957435"/>
              <a:gd name="connsiteX3" fmla="*/ 0 w 2517290"/>
              <a:gd name="connsiteY3" fmla="*/ 946677 h 957435"/>
              <a:gd name="connsiteX4" fmla="*/ 0 w 2517290"/>
              <a:gd name="connsiteY4" fmla="*/ 0 h 957435"/>
              <a:gd name="connsiteX0" fmla="*/ 0 w 1785770"/>
              <a:gd name="connsiteY0" fmla="*/ 0 h 957435"/>
              <a:gd name="connsiteX1" fmla="*/ 1785770 w 1785770"/>
              <a:gd name="connsiteY1" fmla="*/ 10758 h 957435"/>
              <a:gd name="connsiteX2" fmla="*/ 1183341 w 1785770"/>
              <a:gd name="connsiteY2" fmla="*/ 957435 h 957435"/>
              <a:gd name="connsiteX3" fmla="*/ 0 w 1785770"/>
              <a:gd name="connsiteY3" fmla="*/ 946677 h 957435"/>
              <a:gd name="connsiteX4" fmla="*/ 0 w 1785770"/>
              <a:gd name="connsiteY4" fmla="*/ 0 h 957435"/>
              <a:gd name="connsiteX0" fmla="*/ 0 w 1785770"/>
              <a:gd name="connsiteY0" fmla="*/ 0 h 957435"/>
              <a:gd name="connsiteX1" fmla="*/ 1785770 w 1785770"/>
              <a:gd name="connsiteY1" fmla="*/ 10758 h 957435"/>
              <a:gd name="connsiteX2" fmla="*/ 1183341 w 1785770"/>
              <a:gd name="connsiteY2" fmla="*/ 957435 h 957435"/>
              <a:gd name="connsiteX3" fmla="*/ 10391 w 1785770"/>
              <a:gd name="connsiteY3" fmla="*/ 946677 h 957435"/>
              <a:gd name="connsiteX4" fmla="*/ 0 w 1785770"/>
              <a:gd name="connsiteY4" fmla="*/ 0 h 95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5770" h="957435">
                <a:moveTo>
                  <a:pt x="0" y="0"/>
                </a:moveTo>
                <a:lnTo>
                  <a:pt x="1785770" y="10758"/>
                </a:lnTo>
                <a:lnTo>
                  <a:pt x="1183341" y="957435"/>
                </a:lnTo>
                <a:lnTo>
                  <a:pt x="10391" y="946677"/>
                </a:lnTo>
                <a:lnTo>
                  <a:pt x="0" y="0"/>
                </a:lnTo>
                <a:close/>
              </a:path>
            </a:pathLst>
          </a:custGeom>
          <a:solidFill>
            <a:srgbClr val="FFA3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sz="1800"/>
          </a:p>
        </p:txBody>
      </p:sp>
      <p:sp>
        <p:nvSpPr>
          <p:cNvPr id="6" name="Rectangle 2"/>
          <p:cNvSpPr/>
          <p:nvPr userDrawn="1"/>
        </p:nvSpPr>
        <p:spPr>
          <a:xfrm rot="10800000">
            <a:off x="10261599" y="-10392"/>
            <a:ext cx="1930400" cy="1259929"/>
          </a:xfrm>
          <a:custGeom>
            <a:avLst/>
            <a:gdLst>
              <a:gd name="connsiteX0" fmla="*/ 0 w 2517290"/>
              <a:gd name="connsiteY0" fmla="*/ 0 h 946677"/>
              <a:gd name="connsiteX1" fmla="*/ 2517290 w 2517290"/>
              <a:gd name="connsiteY1" fmla="*/ 0 h 946677"/>
              <a:gd name="connsiteX2" fmla="*/ 2517290 w 2517290"/>
              <a:gd name="connsiteY2" fmla="*/ 946677 h 946677"/>
              <a:gd name="connsiteX3" fmla="*/ 0 w 2517290"/>
              <a:gd name="connsiteY3" fmla="*/ 946677 h 946677"/>
              <a:gd name="connsiteX4" fmla="*/ 0 w 2517290"/>
              <a:gd name="connsiteY4" fmla="*/ 0 h 946677"/>
              <a:gd name="connsiteX0" fmla="*/ 0 w 2517290"/>
              <a:gd name="connsiteY0" fmla="*/ 0 h 957435"/>
              <a:gd name="connsiteX1" fmla="*/ 2517290 w 2517290"/>
              <a:gd name="connsiteY1" fmla="*/ 0 h 957435"/>
              <a:gd name="connsiteX2" fmla="*/ 1183341 w 2517290"/>
              <a:gd name="connsiteY2" fmla="*/ 957435 h 957435"/>
              <a:gd name="connsiteX3" fmla="*/ 0 w 2517290"/>
              <a:gd name="connsiteY3" fmla="*/ 946677 h 957435"/>
              <a:gd name="connsiteX4" fmla="*/ 0 w 2517290"/>
              <a:gd name="connsiteY4" fmla="*/ 0 h 957435"/>
              <a:gd name="connsiteX0" fmla="*/ 0 w 1785770"/>
              <a:gd name="connsiteY0" fmla="*/ 0 h 957435"/>
              <a:gd name="connsiteX1" fmla="*/ 1785770 w 1785770"/>
              <a:gd name="connsiteY1" fmla="*/ 10758 h 957435"/>
              <a:gd name="connsiteX2" fmla="*/ 1183341 w 1785770"/>
              <a:gd name="connsiteY2" fmla="*/ 957435 h 957435"/>
              <a:gd name="connsiteX3" fmla="*/ 0 w 1785770"/>
              <a:gd name="connsiteY3" fmla="*/ 946677 h 957435"/>
              <a:gd name="connsiteX4" fmla="*/ 0 w 1785770"/>
              <a:gd name="connsiteY4" fmla="*/ 0 h 9574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5770" h="957435">
                <a:moveTo>
                  <a:pt x="0" y="0"/>
                </a:moveTo>
                <a:lnTo>
                  <a:pt x="1785770" y="10758"/>
                </a:lnTo>
                <a:lnTo>
                  <a:pt x="1183341" y="957435"/>
                </a:lnTo>
                <a:lnTo>
                  <a:pt x="0" y="946677"/>
                </a:lnTo>
                <a:lnTo>
                  <a:pt x="0" y="0"/>
                </a:lnTo>
                <a:close/>
              </a:path>
            </a:pathLst>
          </a:custGeom>
          <a:solidFill>
            <a:srgbClr val="80276C"/>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sz="1800"/>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43781" y="6078169"/>
            <a:ext cx="1950190" cy="583504"/>
          </a:xfrm>
          <a:prstGeom prst="rect">
            <a:avLst/>
          </a:prstGeom>
        </p:spPr>
      </p:pic>
      <p:sp>
        <p:nvSpPr>
          <p:cNvPr id="8" name="Espace réservé du numéro de diapositive 3"/>
          <p:cNvSpPr>
            <a:spLocks noGrp="1"/>
          </p:cNvSpPr>
          <p:nvPr>
            <p:ph type="sldNum" sz="quarter" idx="4"/>
          </p:nvPr>
        </p:nvSpPr>
        <p:spPr>
          <a:xfrm>
            <a:off x="166254" y="6367318"/>
            <a:ext cx="646546" cy="294355"/>
          </a:xfrm>
          <a:prstGeom prst="rect">
            <a:avLst/>
          </a:prstGeom>
        </p:spPr>
        <p:txBody>
          <a:bodyPr vert="horz" lIns="91440" tIns="45720" rIns="91440" bIns="45720" rtlCol="0" anchor="ctr"/>
          <a:lstStyle>
            <a:lvl1pPr algn="r">
              <a:defRPr sz="1200">
                <a:solidFill>
                  <a:schemeClr val="bg1"/>
                </a:solidFill>
                <a:latin typeface="Verdana" panose="020B0604030504040204" pitchFamily="34" charset="0"/>
                <a:ea typeface="Verdana" panose="020B0604030504040204" pitchFamily="34" charset="0"/>
              </a:defRPr>
            </a:lvl1pPr>
          </a:lstStyle>
          <a:p>
            <a:fld id="{5A4C5B2E-C222-42BA-A6AE-2E2D0C9DED18}" type="slidenum">
              <a:rPr lang="fr-FR" smtClean="0"/>
              <a:pPr/>
              <a:t>‹N°›</a:t>
            </a:fld>
            <a:endParaRPr lang="fr-FR"/>
          </a:p>
        </p:txBody>
      </p:sp>
      <p:sp>
        <p:nvSpPr>
          <p:cNvPr id="10" name="Espace réservé du texte 9"/>
          <p:cNvSpPr>
            <a:spLocks noGrp="1"/>
          </p:cNvSpPr>
          <p:nvPr>
            <p:ph type="body" sz="quarter" idx="10" hasCustomPrompt="1"/>
          </p:nvPr>
        </p:nvSpPr>
        <p:spPr>
          <a:xfrm>
            <a:off x="1396105" y="1069759"/>
            <a:ext cx="8191240" cy="594446"/>
          </a:xfrm>
        </p:spPr>
        <p:txBody>
          <a:bodyPr>
            <a:noAutofit/>
          </a:bodyPr>
          <a:lstStyle>
            <a:lvl1pPr marL="0" indent="0">
              <a:buNone/>
              <a:defRPr sz="2800" b="1" baseline="0">
                <a:solidFill>
                  <a:srgbClr val="80276C"/>
                </a:solidFill>
                <a:latin typeface="Verdana" panose="020B0604030504040204" pitchFamily="34" charset="0"/>
                <a:ea typeface="Verdana" panose="020B0604030504040204" pitchFamily="34" charset="0"/>
              </a:defRPr>
            </a:lvl1pPr>
          </a:lstStyle>
          <a:p>
            <a:pPr lvl="0"/>
            <a:r>
              <a:rPr lang="fr-FR"/>
              <a:t>Titre sur une ligne</a:t>
            </a:r>
          </a:p>
        </p:txBody>
      </p:sp>
      <p:sp>
        <p:nvSpPr>
          <p:cNvPr id="11" name="Espace réservé du texte 11"/>
          <p:cNvSpPr>
            <a:spLocks noGrp="1"/>
          </p:cNvSpPr>
          <p:nvPr>
            <p:ph type="body" sz="quarter" idx="11"/>
          </p:nvPr>
        </p:nvSpPr>
        <p:spPr>
          <a:xfrm>
            <a:off x="1391613" y="1799669"/>
            <a:ext cx="8195732" cy="3723675"/>
          </a:xfrm>
        </p:spPr>
        <p:txBody>
          <a:bodyPr/>
          <a:lstStyle>
            <a:lvl1pPr marL="0" indent="0">
              <a:buFont typeface="Arial" panose="020B0604020202020204" pitchFamily="34" charset="0"/>
              <a:buNone/>
              <a:defRPr sz="1400" b="1">
                <a:solidFill>
                  <a:srgbClr val="80276C"/>
                </a:solidFill>
                <a:latin typeface="Verdana" panose="020B0604030504040204" pitchFamily="34" charset="0"/>
                <a:ea typeface="Verdana" panose="020B0604030504040204" pitchFamily="34" charset="0"/>
              </a:defRPr>
            </a:lvl1pPr>
          </a:lstStyle>
          <a:p>
            <a:pPr lvl="0"/>
            <a:endParaRPr lang="fr-FR"/>
          </a:p>
        </p:txBody>
      </p:sp>
    </p:spTree>
    <p:extLst>
      <p:ext uri="{BB962C8B-B14F-4D97-AF65-F5344CB8AC3E}">
        <p14:creationId xmlns:p14="http://schemas.microsoft.com/office/powerpoint/2010/main" val="292022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on intercalaire">
    <p:spTree>
      <p:nvGrpSpPr>
        <p:cNvPr id="1" name=""/>
        <p:cNvGrpSpPr/>
        <p:nvPr/>
      </p:nvGrpSpPr>
      <p:grpSpPr>
        <a:xfrm>
          <a:off x="0" y="0"/>
          <a:ext cx="0" cy="0"/>
          <a:chOff x="0" y="0"/>
          <a:chExt cx="0" cy="0"/>
        </a:xfrm>
      </p:grpSpPr>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p:cNvSpPr/>
          <p:nvPr userDrawn="1"/>
        </p:nvSpPr>
        <p:spPr>
          <a:xfrm>
            <a:off x="3899243" y="6425515"/>
            <a:ext cx="8292757" cy="3212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7" name="Rectangle 6"/>
          <p:cNvSpPr/>
          <p:nvPr userDrawn="1"/>
        </p:nvSpPr>
        <p:spPr>
          <a:xfrm>
            <a:off x="6267450" y="4847269"/>
            <a:ext cx="544987" cy="90733"/>
          </a:xfrm>
          <a:prstGeom prst="rect">
            <a:avLst/>
          </a:prstGeom>
          <a:solidFill>
            <a:srgbClr val="802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10" name="Espace réservé du texte 9"/>
          <p:cNvSpPr>
            <a:spLocks noGrp="1"/>
          </p:cNvSpPr>
          <p:nvPr>
            <p:ph type="body" sz="quarter" idx="10" hasCustomPrompt="1"/>
          </p:nvPr>
        </p:nvSpPr>
        <p:spPr>
          <a:xfrm>
            <a:off x="6241177" y="3579622"/>
            <a:ext cx="4328584" cy="1256209"/>
          </a:xfrm>
        </p:spPr>
        <p:txBody>
          <a:bodyPr>
            <a:noAutofit/>
          </a:bodyPr>
          <a:lstStyle>
            <a:lvl1pPr marL="0" indent="0">
              <a:buNone/>
              <a:defRPr sz="3600" b="1" baseline="0">
                <a:solidFill>
                  <a:srgbClr val="80276C"/>
                </a:solidFill>
                <a:latin typeface="Verdana" panose="020B0604030504040204" pitchFamily="34" charset="0"/>
                <a:ea typeface="Verdana" panose="020B0604030504040204" pitchFamily="34" charset="0"/>
              </a:defRPr>
            </a:lvl1pPr>
          </a:lstStyle>
          <a:p>
            <a:pPr lvl="0"/>
            <a:r>
              <a:rPr lang="fr-FR"/>
              <a:t>Titre intercalaire</a:t>
            </a:r>
          </a:p>
        </p:txBody>
      </p:sp>
      <p:sp>
        <p:nvSpPr>
          <p:cNvPr id="11" name="Espace réservé du texte 11"/>
          <p:cNvSpPr>
            <a:spLocks noGrp="1"/>
          </p:cNvSpPr>
          <p:nvPr>
            <p:ph type="body" sz="quarter" idx="11" hasCustomPrompt="1"/>
          </p:nvPr>
        </p:nvSpPr>
        <p:spPr>
          <a:xfrm>
            <a:off x="6241179" y="5167164"/>
            <a:ext cx="5225893" cy="385140"/>
          </a:xfrm>
        </p:spPr>
        <p:txBody>
          <a:bodyPr/>
          <a:lstStyle>
            <a:lvl1pPr marL="0" indent="0">
              <a:buNone/>
              <a:defRPr sz="1400">
                <a:solidFill>
                  <a:srgbClr val="80276C"/>
                </a:solidFill>
                <a:latin typeface="Verdana" panose="020B0604030504040204" pitchFamily="34" charset="0"/>
                <a:ea typeface="Verdana" panose="020B0604030504040204" pitchFamily="34" charset="0"/>
              </a:defRPr>
            </a:lvl1pPr>
          </a:lstStyle>
          <a:p>
            <a:pPr lvl="0"/>
            <a:r>
              <a:rPr lang="fr-FR"/>
              <a:t>Sous-titre Texte</a:t>
            </a:r>
          </a:p>
        </p:txBody>
      </p:sp>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43781" y="6078169"/>
            <a:ext cx="1950190" cy="583504"/>
          </a:xfrm>
          <a:prstGeom prst="rect">
            <a:avLst/>
          </a:prstGeom>
        </p:spPr>
      </p:pic>
      <p:sp>
        <p:nvSpPr>
          <p:cNvPr id="9" name="Espace réservé du numéro de diapositive 3"/>
          <p:cNvSpPr>
            <a:spLocks noGrp="1"/>
          </p:cNvSpPr>
          <p:nvPr>
            <p:ph type="sldNum" sz="quarter" idx="4"/>
          </p:nvPr>
        </p:nvSpPr>
        <p:spPr>
          <a:xfrm>
            <a:off x="166254" y="6367318"/>
            <a:ext cx="646546" cy="294355"/>
          </a:xfrm>
          <a:prstGeom prst="rect">
            <a:avLst/>
          </a:prstGeom>
        </p:spPr>
        <p:txBody>
          <a:bodyPr vert="horz" lIns="91440" tIns="45720" rIns="91440" bIns="45720" rtlCol="0" anchor="ctr"/>
          <a:lstStyle>
            <a:lvl1pPr algn="r">
              <a:defRPr sz="1200">
                <a:solidFill>
                  <a:schemeClr val="bg1"/>
                </a:solidFill>
                <a:latin typeface="Verdana" panose="020B0604030504040204" pitchFamily="34" charset="0"/>
                <a:ea typeface="Verdana" panose="020B0604030504040204" pitchFamily="34" charset="0"/>
              </a:defRPr>
            </a:lvl1pPr>
          </a:lstStyle>
          <a:p>
            <a:fld id="{5A4C5B2E-C222-42BA-A6AE-2E2D0C9DED18}" type="slidenum">
              <a:rPr lang="fr-FR" smtClean="0"/>
              <a:pPr/>
              <a:t>‹N°›</a:t>
            </a:fld>
            <a:endParaRPr lang="fr-FR"/>
          </a:p>
        </p:txBody>
      </p:sp>
    </p:spTree>
    <p:extLst>
      <p:ext uri="{BB962C8B-B14F-4D97-AF65-F5344CB8AC3E}">
        <p14:creationId xmlns:p14="http://schemas.microsoft.com/office/powerpoint/2010/main" val="426964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Diaposition dernière page">
    <p:spTree>
      <p:nvGrpSpPr>
        <p:cNvPr id="1" name=""/>
        <p:cNvGrpSpPr/>
        <p:nvPr/>
      </p:nvGrpSpPr>
      <p:grpSpPr>
        <a:xfrm>
          <a:off x="0" y="0"/>
          <a:ext cx="0" cy="0"/>
          <a:chOff x="0" y="0"/>
          <a:chExt cx="0" cy="0"/>
        </a:xfrm>
      </p:grpSpPr>
      <p:pic>
        <p:nvPicPr>
          <p:cNvPr id="5" name="Imag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12" name="Groupe 11"/>
          <p:cNvGrpSpPr/>
          <p:nvPr userDrawn="1"/>
        </p:nvGrpSpPr>
        <p:grpSpPr>
          <a:xfrm>
            <a:off x="6446163" y="4795924"/>
            <a:ext cx="2656851" cy="444840"/>
            <a:chOff x="4817012" y="4370070"/>
            <a:chExt cx="2569770" cy="473221"/>
          </a:xfrm>
        </p:grpSpPr>
        <p:pic>
          <p:nvPicPr>
            <p:cNvPr id="2" name="Imag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17012" y="4370070"/>
              <a:ext cx="450000" cy="473221"/>
            </a:xfrm>
            <a:prstGeom prst="rect">
              <a:avLst/>
            </a:prstGeom>
          </p:spPr>
        </p:pic>
        <p:pic>
          <p:nvPicPr>
            <p:cNvPr id="3" name="Imag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76898" y="4381280"/>
              <a:ext cx="450000" cy="450801"/>
            </a:xfrm>
            <a:prstGeom prst="rect">
              <a:avLst/>
            </a:prstGeom>
          </p:spPr>
        </p:pic>
        <p:pic>
          <p:nvPicPr>
            <p:cNvPr id="4" name="Imag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06841" y="4381280"/>
              <a:ext cx="450000" cy="450801"/>
            </a:xfrm>
            <a:prstGeom prst="rect">
              <a:avLst/>
            </a:prstGeom>
          </p:spPr>
        </p:pic>
        <p:pic>
          <p:nvPicPr>
            <p:cNvPr id="9" name="Imag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346955" y="4381280"/>
              <a:ext cx="450000" cy="450801"/>
            </a:xfrm>
            <a:prstGeom prst="rect">
              <a:avLst/>
            </a:prstGeom>
          </p:spPr>
        </p:pic>
        <p:pic>
          <p:nvPicPr>
            <p:cNvPr id="10" name="Imag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936782" y="4381280"/>
              <a:ext cx="450000" cy="450801"/>
            </a:xfrm>
            <a:prstGeom prst="rect">
              <a:avLst/>
            </a:prstGeom>
          </p:spPr>
        </p:pic>
      </p:grpSp>
      <p:sp>
        <p:nvSpPr>
          <p:cNvPr id="13" name="Espace réservé du texte 1"/>
          <p:cNvSpPr>
            <a:spLocks noGrp="1"/>
          </p:cNvSpPr>
          <p:nvPr>
            <p:ph type="body" sz="quarter" idx="11" hasCustomPrompt="1"/>
          </p:nvPr>
        </p:nvSpPr>
        <p:spPr>
          <a:xfrm>
            <a:off x="6412295" y="5434541"/>
            <a:ext cx="2776860" cy="319215"/>
          </a:xfrm>
        </p:spPr>
        <p:txBody>
          <a:bodyPr/>
          <a:lstStyle>
            <a:lvl1pPr marL="0" indent="0">
              <a:buNone/>
              <a:defRPr sz="1400">
                <a:solidFill>
                  <a:srgbClr val="80276C"/>
                </a:solidFill>
              </a:defRPr>
            </a:lvl1pPr>
          </a:lstStyle>
          <a:p>
            <a:r>
              <a:rPr lang="fr-FR" sz="1800" b="1">
                <a:latin typeface="Verdana" panose="020B0604030504040204" pitchFamily="34" charset="0"/>
                <a:ea typeface="Verdana" panose="020B0604030504040204" pitchFamily="34" charset="0"/>
              </a:rPr>
              <a:t>ARTSETMETIERS.FR</a:t>
            </a:r>
          </a:p>
          <a:p>
            <a:endParaRPr lang="fr-FR"/>
          </a:p>
        </p:txBody>
      </p:sp>
      <p:pic>
        <p:nvPicPr>
          <p:cNvPr id="11" name="Image 1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327144" y="3819998"/>
            <a:ext cx="2918456" cy="873213"/>
          </a:xfrm>
          <a:prstGeom prst="rect">
            <a:avLst/>
          </a:prstGeom>
        </p:spPr>
      </p:pic>
      <p:sp>
        <p:nvSpPr>
          <p:cNvPr id="14" name="Espace réservé du numéro de diapositive 3"/>
          <p:cNvSpPr>
            <a:spLocks noGrp="1"/>
          </p:cNvSpPr>
          <p:nvPr>
            <p:ph type="sldNum" sz="quarter" idx="4"/>
          </p:nvPr>
        </p:nvSpPr>
        <p:spPr>
          <a:xfrm>
            <a:off x="166254" y="6367318"/>
            <a:ext cx="646546" cy="294355"/>
          </a:xfrm>
          <a:prstGeom prst="rect">
            <a:avLst/>
          </a:prstGeom>
        </p:spPr>
        <p:txBody>
          <a:bodyPr vert="horz" lIns="91440" tIns="45720" rIns="91440" bIns="45720" rtlCol="0" anchor="ctr"/>
          <a:lstStyle>
            <a:lvl1pPr algn="r">
              <a:defRPr sz="1200">
                <a:solidFill>
                  <a:schemeClr val="bg1"/>
                </a:solidFill>
                <a:latin typeface="Verdana" panose="020B0604030504040204" pitchFamily="34" charset="0"/>
                <a:ea typeface="Verdana" panose="020B0604030504040204" pitchFamily="34" charset="0"/>
              </a:defRPr>
            </a:lvl1pPr>
          </a:lstStyle>
          <a:p>
            <a:fld id="{5A4C5B2E-C222-42BA-A6AE-2E2D0C9DED18}" type="slidenum">
              <a:rPr lang="fr-FR" smtClean="0"/>
              <a:pPr/>
              <a:t>‹N°›</a:t>
            </a:fld>
            <a:endParaRPr lang="fr-FR"/>
          </a:p>
        </p:txBody>
      </p:sp>
    </p:spTree>
    <p:extLst>
      <p:ext uri="{BB962C8B-B14F-4D97-AF65-F5344CB8AC3E}">
        <p14:creationId xmlns:p14="http://schemas.microsoft.com/office/powerpoint/2010/main" val="16336339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Espace réservé du numéro de diapositive 3"/>
          <p:cNvSpPr txBox="1">
            <a:spLocks/>
          </p:cNvSpPr>
          <p:nvPr userDrawn="1"/>
        </p:nvSpPr>
        <p:spPr>
          <a:xfrm>
            <a:off x="166254" y="6367318"/>
            <a:ext cx="646546" cy="29435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Verdana" panose="020B0604030504040204" pitchFamily="34" charset="0"/>
                <a:ea typeface="Verdana" panose="020B0604030504040204" pitchFamily="34" charset="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A4C5B2E-C222-42BA-A6AE-2E2D0C9DED18}" type="slidenum">
              <a:rPr lang="fr-FR" smtClean="0"/>
              <a:pPr/>
              <a:t>‹N°›</a:t>
            </a:fld>
            <a:endParaRPr lang="fr-FR"/>
          </a:p>
        </p:txBody>
      </p:sp>
    </p:spTree>
    <p:extLst>
      <p:ext uri="{BB962C8B-B14F-4D97-AF65-F5344CB8AC3E}">
        <p14:creationId xmlns:p14="http://schemas.microsoft.com/office/powerpoint/2010/main" val="3887134886"/>
      </p:ext>
    </p:extLst>
  </p:cSld>
  <p:clrMap bg1="lt1" tx1="dk1" bg2="lt2" tx2="dk2" accent1="accent1" accent2="accent2" accent3="accent3" accent4="accent4" accent5="accent5" accent6="accent6" hlink="hlink" folHlink="folHlink"/>
  <p:sldLayoutIdLst>
    <p:sldLayoutId id="2147483695" r:id="rId1"/>
    <p:sldLayoutId id="2147483697" r:id="rId2"/>
    <p:sldLayoutId id="2147483699" r:id="rId3"/>
    <p:sldLayoutId id="2147483701" r:id="rId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6.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1.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texte 5"/>
          <p:cNvSpPr>
            <a:spLocks noGrp="1"/>
          </p:cNvSpPr>
          <p:nvPr>
            <p:ph type="body" sz="quarter" idx="10"/>
          </p:nvPr>
        </p:nvSpPr>
        <p:spPr/>
        <p:txBody>
          <a:bodyPr/>
          <a:lstStyle/>
          <a:p>
            <a:r>
              <a:rPr lang="fr-FR"/>
              <a:t>Module 1</a:t>
            </a:r>
          </a:p>
          <a:p>
            <a:r>
              <a:rPr lang="fr-FR"/>
              <a:t>Système de mesure</a:t>
            </a:r>
          </a:p>
        </p:txBody>
      </p:sp>
      <p:sp>
        <p:nvSpPr>
          <p:cNvPr id="2" name="Espace réservé du texte 1"/>
          <p:cNvSpPr>
            <a:spLocks noGrp="1"/>
          </p:cNvSpPr>
          <p:nvPr>
            <p:ph type="body" sz="quarter" idx="11"/>
          </p:nvPr>
        </p:nvSpPr>
        <p:spPr/>
        <p:txBody>
          <a:bodyPr/>
          <a:lstStyle/>
          <a:p>
            <a:r>
              <a:rPr lang="fr-FR" dirty="0"/>
              <a:t>Session 1</a:t>
            </a:r>
          </a:p>
        </p:txBody>
      </p:sp>
    </p:spTree>
    <p:extLst>
      <p:ext uri="{BB962C8B-B14F-4D97-AF65-F5344CB8AC3E}">
        <p14:creationId xmlns:p14="http://schemas.microsoft.com/office/powerpoint/2010/main" val="401252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10</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Importance dans la technologie et l'innovation</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a:t>Rôle dans le développement de nouveaux dispositifs.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Importance dans la recherche et le développement.</a:t>
            </a:r>
          </a:p>
        </p:txBody>
      </p:sp>
      <p:sp>
        <p:nvSpPr>
          <p:cNvPr id="6" name="Espace réservé du texte 3">
            <a:extLst>
              <a:ext uri="{FF2B5EF4-FFF2-40B4-BE49-F238E27FC236}">
                <a16:creationId xmlns:a16="http://schemas.microsoft.com/office/drawing/2014/main" id="{B962BA3E-5123-4E90-B823-D7A2067113D0}"/>
              </a:ext>
            </a:extLst>
          </p:cNvPr>
          <p:cNvSpPr txBox="1">
            <a:spLocks/>
          </p:cNvSpPr>
          <p:nvPr/>
        </p:nvSpPr>
        <p:spPr>
          <a:xfrm>
            <a:off x="1396104" y="2409268"/>
            <a:ext cx="8195732" cy="8146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systèmes de mesure sont les fondations sur lesquelles repose l'innovation technologique. </a:t>
            </a:r>
          </a:p>
        </p:txBody>
      </p:sp>
      <p:sp>
        <p:nvSpPr>
          <p:cNvPr id="7" name="Espace réservé du texte 3">
            <a:extLst>
              <a:ext uri="{FF2B5EF4-FFF2-40B4-BE49-F238E27FC236}">
                <a16:creationId xmlns:a16="http://schemas.microsoft.com/office/drawing/2014/main" id="{3A8AF7B2-B993-45AE-AFC4-049FFF69BA13}"/>
              </a:ext>
            </a:extLst>
          </p:cNvPr>
          <p:cNvSpPr txBox="1">
            <a:spLocks/>
          </p:cNvSpPr>
          <p:nvPr/>
        </p:nvSpPr>
        <p:spPr>
          <a:xfrm>
            <a:off x="1396104" y="4044196"/>
            <a:ext cx="8195732" cy="133069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capacité à mesurer avec précision est ce qui permet aux ingénieurs et aux scientifiques de pousser les limites de ce qui est possible, d'expérimenter de nouvelles idées et de concrétiser les avancées de demain.</a:t>
            </a:r>
          </a:p>
        </p:txBody>
      </p:sp>
    </p:spTree>
    <p:extLst>
      <p:ext uri="{BB962C8B-B14F-4D97-AF65-F5344CB8AC3E}">
        <p14:creationId xmlns:p14="http://schemas.microsoft.com/office/powerpoint/2010/main" val="83400285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100</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pPr algn="l"/>
            <a:r>
              <a:rPr lang="fr-FR" b="1" i="0">
                <a:effectLst/>
              </a:rPr>
              <a:t>Questions et Discussion</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971120"/>
            <a:ext cx="8195732" cy="876856"/>
          </a:xfrm>
        </p:spPr>
        <p:txBody>
          <a:bodyPr>
            <a:normAutofit/>
          </a:bodyPr>
          <a:lstStyle/>
          <a:p>
            <a:pPr algn="ctr"/>
            <a:r>
              <a:rPr lang="fr-FR" sz="1800" dirty="0"/>
              <a:t>Invitation aux questions.</a:t>
            </a:r>
          </a:p>
        </p:txBody>
      </p:sp>
    </p:spTree>
    <p:extLst>
      <p:ext uri="{BB962C8B-B14F-4D97-AF65-F5344CB8AC3E}">
        <p14:creationId xmlns:p14="http://schemas.microsoft.com/office/powerpoint/2010/main" val="1195868267"/>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p:txBody>
          <a:bodyPr>
            <a:normAutofit/>
          </a:bodyPr>
          <a:lstStyle/>
          <a:p>
            <a:endParaRPr lang="fr-FR" b="1"/>
          </a:p>
        </p:txBody>
      </p:sp>
      <p:sp>
        <p:nvSpPr>
          <p:cNvPr id="3" name="Espace réservé du numéro de diapositive 2"/>
          <p:cNvSpPr>
            <a:spLocks noGrp="1"/>
          </p:cNvSpPr>
          <p:nvPr>
            <p:ph type="sldNum" sz="quarter" idx="4"/>
          </p:nvPr>
        </p:nvSpPr>
        <p:spPr/>
        <p:txBody>
          <a:bodyPr/>
          <a:lstStyle/>
          <a:p>
            <a:fld id="{5A4C5B2E-C222-42BA-A6AE-2E2D0C9DED18}" type="slidenum">
              <a:rPr lang="fr-FR" smtClean="0"/>
              <a:pPr/>
              <a:t>101</a:t>
            </a:fld>
            <a:endParaRPr lang="fr-FR"/>
          </a:p>
        </p:txBody>
      </p:sp>
    </p:spTree>
    <p:extLst>
      <p:ext uri="{BB962C8B-B14F-4D97-AF65-F5344CB8AC3E}">
        <p14:creationId xmlns:p14="http://schemas.microsoft.com/office/powerpoint/2010/main" val="152758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11</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Composants d'un système de mesure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a:t>Les capteurs : Yeux et oreilles du système.</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Les transducteurs et leur rôle.</a:t>
            </a:r>
          </a:p>
        </p:txBody>
      </p:sp>
      <p:sp>
        <p:nvSpPr>
          <p:cNvPr id="6" name="Espace réservé du texte 3">
            <a:extLst>
              <a:ext uri="{FF2B5EF4-FFF2-40B4-BE49-F238E27FC236}">
                <a16:creationId xmlns:a16="http://schemas.microsoft.com/office/drawing/2014/main" id="{0BBDA660-DB59-4047-BB98-5485A81D8100}"/>
              </a:ext>
            </a:extLst>
          </p:cNvPr>
          <p:cNvSpPr txBox="1">
            <a:spLocks/>
          </p:cNvSpPr>
          <p:nvPr/>
        </p:nvSpPr>
        <p:spPr>
          <a:xfrm>
            <a:off x="1396105" y="2414865"/>
            <a:ext cx="8195732" cy="12192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Considérez-les comme les yeux et les oreilles du système, capables de détecter des signaux physiques ou chimiques de l'environnement. </a:t>
            </a:r>
          </a:p>
        </p:txBody>
      </p:sp>
      <p:sp>
        <p:nvSpPr>
          <p:cNvPr id="7" name="Espace réservé du texte 3">
            <a:extLst>
              <a:ext uri="{FF2B5EF4-FFF2-40B4-BE49-F238E27FC236}">
                <a16:creationId xmlns:a16="http://schemas.microsoft.com/office/drawing/2014/main" id="{6793F3B4-0CBB-4148-9DDB-1D11624EAEA1}"/>
              </a:ext>
            </a:extLst>
          </p:cNvPr>
          <p:cNvSpPr txBox="1">
            <a:spLocks/>
          </p:cNvSpPr>
          <p:nvPr/>
        </p:nvSpPr>
        <p:spPr>
          <a:xfrm>
            <a:off x="1396104" y="4044196"/>
            <a:ext cx="8195732" cy="105191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Ces signaux des capteurs sont convertis en une forme mesurable par les transducteurs. Le rôle de ces derniers est essentiel : sans eux, les signaux bruts capturés par les capteurs seraient souvent inutilisables.</a:t>
            </a:r>
          </a:p>
        </p:txBody>
      </p:sp>
    </p:spTree>
    <p:extLst>
      <p:ext uri="{BB962C8B-B14F-4D97-AF65-F5344CB8AC3E}">
        <p14:creationId xmlns:p14="http://schemas.microsoft.com/office/powerpoint/2010/main" val="754432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12</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Composants d'un système de mesure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a:t>Les appareils de mesure : Cerveau du système.</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L'importance de l'étalonnage.</a:t>
            </a:r>
          </a:p>
        </p:txBody>
      </p:sp>
      <p:sp>
        <p:nvSpPr>
          <p:cNvPr id="6" name="Espace réservé du texte 3">
            <a:extLst>
              <a:ext uri="{FF2B5EF4-FFF2-40B4-BE49-F238E27FC236}">
                <a16:creationId xmlns:a16="http://schemas.microsoft.com/office/drawing/2014/main" id="{BCEBEC62-77A4-4659-8212-80D9011B9B22}"/>
              </a:ext>
            </a:extLst>
          </p:cNvPr>
          <p:cNvSpPr txBox="1">
            <a:spLocks/>
          </p:cNvSpPr>
          <p:nvPr/>
        </p:nvSpPr>
        <p:spPr>
          <a:xfrm>
            <a:off x="1396105" y="2414865"/>
            <a:ext cx="8195732" cy="10141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Une fois les signaux convertis, ils sont acheminés vers les appareils de mesure, le cerveau du système. Ces dispositifs traitent et interprètent les signaux, fournissant des lectures que nous pouvons comprendre et utiliser. </a:t>
            </a:r>
          </a:p>
        </p:txBody>
      </p:sp>
      <p:sp>
        <p:nvSpPr>
          <p:cNvPr id="7" name="Espace réservé du texte 3">
            <a:extLst>
              <a:ext uri="{FF2B5EF4-FFF2-40B4-BE49-F238E27FC236}">
                <a16:creationId xmlns:a16="http://schemas.microsoft.com/office/drawing/2014/main" id="{B7B1DD0A-978F-494B-B085-9AE1BC66D189}"/>
              </a:ext>
            </a:extLst>
          </p:cNvPr>
          <p:cNvSpPr txBox="1">
            <a:spLocks/>
          </p:cNvSpPr>
          <p:nvPr/>
        </p:nvSpPr>
        <p:spPr>
          <a:xfrm>
            <a:off x="1396105" y="4044196"/>
            <a:ext cx="8195732" cy="12192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Cependant, pour que ces lectures soient fiables, l'étalonnage des appareils de mesure est crucial. L'étalonnage garantit que les mesures sont précises et cohérentes, ce qui est essentiel dans les applications où la précision est primordiale.</a:t>
            </a:r>
          </a:p>
        </p:txBody>
      </p:sp>
    </p:spTree>
    <p:extLst>
      <p:ext uri="{BB962C8B-B14F-4D97-AF65-F5344CB8AC3E}">
        <p14:creationId xmlns:p14="http://schemas.microsoft.com/office/powerpoint/2010/main" val="3584084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13</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Composants d'un système de mesure (Partie 3)</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a:t>Affichage et interface utilisateur.</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Stockage et traitement des données.</a:t>
            </a:r>
          </a:p>
        </p:txBody>
      </p:sp>
      <p:sp>
        <p:nvSpPr>
          <p:cNvPr id="6" name="Espace réservé du texte 3">
            <a:extLst>
              <a:ext uri="{FF2B5EF4-FFF2-40B4-BE49-F238E27FC236}">
                <a16:creationId xmlns:a16="http://schemas.microsoft.com/office/drawing/2014/main" id="{26EAA51D-77A6-4EA1-9183-37B99F5B3D42}"/>
              </a:ext>
            </a:extLst>
          </p:cNvPr>
          <p:cNvSpPr txBox="1">
            <a:spLocks/>
          </p:cNvSpPr>
          <p:nvPr/>
        </p:nvSpPr>
        <p:spPr>
          <a:xfrm>
            <a:off x="1396105" y="2414865"/>
            <a:ext cx="8195732" cy="10141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Ce sont les interfaces par lesquelles les données mesurées sont présentées à l'utilisateur. Qu'il s'agisse d'un simple cadran analogique ou d'une interface numérique complexe, le système d'affichage doit présenter les informations de manière claire et précise. </a:t>
            </a:r>
          </a:p>
        </p:txBody>
      </p:sp>
      <p:sp>
        <p:nvSpPr>
          <p:cNvPr id="7" name="Espace réservé du texte 3">
            <a:extLst>
              <a:ext uri="{FF2B5EF4-FFF2-40B4-BE49-F238E27FC236}">
                <a16:creationId xmlns:a16="http://schemas.microsoft.com/office/drawing/2014/main" id="{053A506B-DCC6-4A44-ADF0-F3035BAE739C}"/>
              </a:ext>
            </a:extLst>
          </p:cNvPr>
          <p:cNvSpPr txBox="1">
            <a:spLocks/>
          </p:cNvSpPr>
          <p:nvPr/>
        </p:nvSpPr>
        <p:spPr>
          <a:xfrm>
            <a:off x="1396104" y="4044196"/>
            <a:ext cx="8195732" cy="95155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données collectées sont souvent stockées ou transmises pour une analyse plus approfondie, soulignant l'importance de la connectivité et de l'intégration dans les systèmes de mesure d'aujourd'hui.</a:t>
            </a:r>
          </a:p>
        </p:txBody>
      </p:sp>
    </p:spTree>
    <p:extLst>
      <p:ext uri="{BB962C8B-B14F-4D97-AF65-F5344CB8AC3E}">
        <p14:creationId xmlns:p14="http://schemas.microsoft.com/office/powerpoint/2010/main" val="2566393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14</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Vue d'ensemble de la présentation</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8"/>
            <a:ext cx="8195732" cy="2772331"/>
          </a:xfrm>
        </p:spPr>
        <p:txBody>
          <a:bodyPr>
            <a:normAutofit/>
          </a:bodyPr>
          <a:lstStyle/>
          <a:p>
            <a:pPr marL="285750" indent="-285750">
              <a:lnSpc>
                <a:spcPct val="150000"/>
              </a:lnSpc>
              <a:buFont typeface="Arial" panose="020B0604020202020204" pitchFamily="34" charset="0"/>
              <a:buChar char="•"/>
            </a:pPr>
            <a:r>
              <a:rPr lang="fr-FR"/>
              <a:t>Fondamentaux des Capteurs</a:t>
            </a:r>
            <a:endParaRPr lang="fr-FR" dirty="0"/>
          </a:p>
          <a:p>
            <a:pPr marL="285750" indent="-285750">
              <a:lnSpc>
                <a:spcPct val="150000"/>
              </a:lnSpc>
              <a:buFont typeface="Arial" panose="020B0604020202020204" pitchFamily="34" charset="0"/>
              <a:buChar char="•"/>
            </a:pPr>
            <a:r>
              <a:rPr lang="fr-FR"/>
              <a:t>Paramètres de Mesure</a:t>
            </a:r>
            <a:endParaRPr lang="fr-FR" dirty="0"/>
          </a:p>
          <a:p>
            <a:pPr marL="285750" indent="-285750">
              <a:lnSpc>
                <a:spcPct val="150000"/>
              </a:lnSpc>
              <a:buFont typeface="Arial" panose="020B0604020202020204" pitchFamily="34" charset="0"/>
              <a:buChar char="•"/>
            </a:pPr>
            <a:r>
              <a:rPr lang="fr-FR"/>
              <a:t>Technologies des Capteurs</a:t>
            </a:r>
            <a:endParaRPr lang="fr-FR" dirty="0"/>
          </a:p>
          <a:p>
            <a:pPr marL="285750" indent="-285750">
              <a:lnSpc>
                <a:spcPct val="150000"/>
              </a:lnSpc>
              <a:buFont typeface="Arial" panose="020B0604020202020204" pitchFamily="34" charset="0"/>
              <a:buChar char="•"/>
            </a:pPr>
            <a:r>
              <a:rPr lang="fr-FR"/>
              <a:t>Échantillonnage et Traitement du Signal</a:t>
            </a:r>
            <a:endParaRPr lang="fr-FR" dirty="0"/>
          </a:p>
          <a:p>
            <a:pPr marL="285750" indent="-285750">
              <a:lnSpc>
                <a:spcPct val="150000"/>
              </a:lnSpc>
              <a:buFont typeface="Arial" panose="020B0604020202020204" pitchFamily="34" charset="0"/>
              <a:buChar char="•"/>
            </a:pPr>
            <a:endParaRPr lang="fr-FR" dirty="0"/>
          </a:p>
          <a:p>
            <a:pPr marL="285750" indent="-285750">
              <a:lnSpc>
                <a:spcPct val="150000"/>
              </a:lnSpc>
              <a:buFont typeface="Arial" panose="020B0604020202020204" pitchFamily="34" charset="0"/>
              <a:buChar char="•"/>
            </a:pPr>
            <a:endParaRPr lang="fr-FR" dirty="0"/>
          </a:p>
        </p:txBody>
      </p:sp>
    </p:spTree>
    <p:extLst>
      <p:ext uri="{BB962C8B-B14F-4D97-AF65-F5344CB8AC3E}">
        <p14:creationId xmlns:p14="http://schemas.microsoft.com/office/powerpoint/2010/main" val="451572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p:txBody>
          <a:bodyPr/>
          <a:lstStyle/>
          <a:p>
            <a:r>
              <a:rPr lang="fr-FR"/>
              <a:t>Fondamentaux des Capteurs</a:t>
            </a:r>
          </a:p>
        </p:txBody>
      </p:sp>
      <p:sp>
        <p:nvSpPr>
          <p:cNvPr id="7" name="Espace réservé du numéro de diapositive 6"/>
          <p:cNvSpPr>
            <a:spLocks noGrp="1"/>
          </p:cNvSpPr>
          <p:nvPr>
            <p:ph type="sldNum" sz="quarter" idx="4"/>
          </p:nvPr>
        </p:nvSpPr>
        <p:spPr/>
        <p:txBody>
          <a:bodyPr/>
          <a:lstStyle/>
          <a:p>
            <a:fld id="{5A4C5B2E-C222-42BA-A6AE-2E2D0C9DED18}" type="slidenum">
              <a:rPr lang="fr-FR" smtClean="0"/>
              <a:pPr/>
              <a:t>15</a:t>
            </a:fld>
            <a:endParaRPr lang="fr-FR"/>
          </a:p>
        </p:txBody>
      </p:sp>
    </p:spTree>
    <p:extLst>
      <p:ext uri="{BB962C8B-B14F-4D97-AF65-F5344CB8AC3E}">
        <p14:creationId xmlns:p14="http://schemas.microsoft.com/office/powerpoint/2010/main" val="1380481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16</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Types de Capteurs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dirty="0"/>
              <a:t>Introduction aux différents types de capteurs.</a:t>
            </a:r>
          </a:p>
          <a:p>
            <a:endParaRPr lang="fr-FR" dirty="0"/>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1612" y="3080668"/>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Capteurs passifs et actifs.</a:t>
            </a:r>
          </a:p>
        </p:txBody>
      </p:sp>
      <p:sp>
        <p:nvSpPr>
          <p:cNvPr id="6" name="Espace réservé du texte 3">
            <a:extLst>
              <a:ext uri="{FF2B5EF4-FFF2-40B4-BE49-F238E27FC236}">
                <a16:creationId xmlns:a16="http://schemas.microsoft.com/office/drawing/2014/main" id="{6A16EDD1-2913-240D-7D1D-D8950B8A83A7}"/>
              </a:ext>
            </a:extLst>
          </p:cNvPr>
          <p:cNvSpPr txBox="1">
            <a:spLocks/>
          </p:cNvSpPr>
          <p:nvPr/>
        </p:nvSpPr>
        <p:spPr>
          <a:xfrm>
            <a:off x="1391612" y="5064927"/>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Capteurs basés sur la résistance.</a:t>
            </a:r>
          </a:p>
        </p:txBody>
      </p:sp>
      <p:sp>
        <p:nvSpPr>
          <p:cNvPr id="7" name="Espace réservé du texte 3">
            <a:extLst>
              <a:ext uri="{FF2B5EF4-FFF2-40B4-BE49-F238E27FC236}">
                <a16:creationId xmlns:a16="http://schemas.microsoft.com/office/drawing/2014/main" id="{06109C75-3431-6493-31C0-CBBF8EF5E924}"/>
              </a:ext>
            </a:extLst>
          </p:cNvPr>
          <p:cNvSpPr txBox="1">
            <a:spLocks/>
          </p:cNvSpPr>
          <p:nvPr/>
        </p:nvSpPr>
        <p:spPr>
          <a:xfrm>
            <a:off x="1391613" y="2209800"/>
            <a:ext cx="8195732" cy="100989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sont nos yeux et nos oreilles dans le monde de l'automatisation et du contrôle. Ils détectent les changements dans l'environnement et fournissent des informations vitales pour prendre des décisions.</a:t>
            </a:r>
          </a:p>
        </p:txBody>
      </p:sp>
      <p:sp>
        <p:nvSpPr>
          <p:cNvPr id="8" name="Espace réservé du texte 3">
            <a:extLst>
              <a:ext uri="{FF2B5EF4-FFF2-40B4-BE49-F238E27FC236}">
                <a16:creationId xmlns:a16="http://schemas.microsoft.com/office/drawing/2014/main" id="{7A2E2C98-4231-17B3-6D03-CA11B88CDEDF}"/>
              </a:ext>
            </a:extLst>
          </p:cNvPr>
          <p:cNvSpPr txBox="1">
            <a:spLocks/>
          </p:cNvSpPr>
          <p:nvPr/>
        </p:nvSpPr>
        <p:spPr>
          <a:xfrm>
            <a:off x="1391612" y="3428134"/>
            <a:ext cx="9073187" cy="143509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passifs fonctionnent sans source d'énergie externe. Ils détectent les changements naturels de leur environnement et génèrent un signal en conséquence. Les capteurs de luminosité en sont un exemple classique.</a:t>
            </a:r>
          </a:p>
          <a:p>
            <a:r>
              <a:rPr lang="fr-FR" b="0" dirty="0"/>
              <a:t>En revanche, les capteurs actifs nécessitent une source d'énergie pour fonctionner. Ils émettent un signal, comme une onde ou un rayon lumineux, et mesurent la réaction de l'environnement à ce signal. Les radars et les sonars sont des exemples de capteurs actifs</a:t>
            </a:r>
          </a:p>
        </p:txBody>
      </p:sp>
      <p:sp>
        <p:nvSpPr>
          <p:cNvPr id="9" name="Espace réservé du texte 3">
            <a:extLst>
              <a:ext uri="{FF2B5EF4-FFF2-40B4-BE49-F238E27FC236}">
                <a16:creationId xmlns:a16="http://schemas.microsoft.com/office/drawing/2014/main" id="{617B25D6-2B52-57E9-706D-80C9686854C7}"/>
              </a:ext>
            </a:extLst>
          </p:cNvPr>
          <p:cNvSpPr txBox="1">
            <a:spLocks/>
          </p:cNvSpPr>
          <p:nvPr/>
        </p:nvSpPr>
        <p:spPr>
          <a:xfrm>
            <a:off x="1391612" y="5471686"/>
            <a:ext cx="8195732" cy="76401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Ces dispositifs changent leur résistance électrique en réponse à des stimuli externes, tels que la température, la lumière, ou la pression.</a:t>
            </a:r>
          </a:p>
        </p:txBody>
      </p:sp>
    </p:spTree>
    <p:extLst>
      <p:ext uri="{BB962C8B-B14F-4D97-AF65-F5344CB8AC3E}">
        <p14:creationId xmlns:p14="http://schemas.microsoft.com/office/powerpoint/2010/main" val="1070033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17</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Types de Capteurs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dirty="0"/>
              <a:t>Capteurs capacitifs.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1613" y="3223934"/>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Capteurs inductifs.</a:t>
            </a:r>
          </a:p>
        </p:txBody>
      </p:sp>
      <p:sp>
        <p:nvSpPr>
          <p:cNvPr id="6" name="Espace réservé du texte 3">
            <a:extLst>
              <a:ext uri="{FF2B5EF4-FFF2-40B4-BE49-F238E27FC236}">
                <a16:creationId xmlns:a16="http://schemas.microsoft.com/office/drawing/2014/main" id="{6A16EDD1-2913-240D-7D1D-D8950B8A83A7}"/>
              </a:ext>
            </a:extLst>
          </p:cNvPr>
          <p:cNvSpPr txBox="1">
            <a:spLocks/>
          </p:cNvSpPr>
          <p:nvPr/>
        </p:nvSpPr>
        <p:spPr>
          <a:xfrm>
            <a:off x="1391613" y="4648199"/>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Capteurs piézoélectriques.</a:t>
            </a:r>
          </a:p>
        </p:txBody>
      </p:sp>
      <p:sp>
        <p:nvSpPr>
          <p:cNvPr id="7" name="Espace réservé du texte 3">
            <a:extLst>
              <a:ext uri="{FF2B5EF4-FFF2-40B4-BE49-F238E27FC236}">
                <a16:creationId xmlns:a16="http://schemas.microsoft.com/office/drawing/2014/main" id="{CEE6635A-7F7F-4E7B-9836-8DA948CB23D4}"/>
              </a:ext>
            </a:extLst>
          </p:cNvPr>
          <p:cNvSpPr txBox="1">
            <a:spLocks/>
          </p:cNvSpPr>
          <p:nvPr/>
        </p:nvSpPr>
        <p:spPr>
          <a:xfrm>
            <a:off x="1391612" y="2209800"/>
            <a:ext cx="8748067" cy="91948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capacitifs exploitent la capacité électrique. Ils sont souvent utilisés pour détecter des objets ou des niveaux de liquide sans contact direct. Leur fonctionnement repose sur la modification de la capacité électrique lorsqu'un objet s'approche ou s'éloigne du capteur.</a:t>
            </a:r>
          </a:p>
        </p:txBody>
      </p:sp>
      <p:sp>
        <p:nvSpPr>
          <p:cNvPr id="8" name="Espace réservé du texte 3">
            <a:extLst>
              <a:ext uri="{FF2B5EF4-FFF2-40B4-BE49-F238E27FC236}">
                <a16:creationId xmlns:a16="http://schemas.microsoft.com/office/drawing/2014/main" id="{E934E914-4A74-7605-8753-C105F047CD9A}"/>
              </a:ext>
            </a:extLst>
          </p:cNvPr>
          <p:cNvSpPr txBox="1">
            <a:spLocks/>
          </p:cNvSpPr>
          <p:nvPr/>
        </p:nvSpPr>
        <p:spPr>
          <a:xfrm>
            <a:off x="1391613" y="3634065"/>
            <a:ext cx="8195732" cy="101413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inductifs sont basés sur le principe de l'induction électromagnétique. Ils sont excellents pour détecter des objets métalliques. Lorsqu'un objet métallique pénètre dans leur champ magnétique, cela change l'inductance de leur bobine, et par conséquent, le signal électrique qu'ils génèrent.</a:t>
            </a:r>
          </a:p>
        </p:txBody>
      </p:sp>
      <p:sp>
        <p:nvSpPr>
          <p:cNvPr id="9" name="Espace réservé du texte 3">
            <a:extLst>
              <a:ext uri="{FF2B5EF4-FFF2-40B4-BE49-F238E27FC236}">
                <a16:creationId xmlns:a16="http://schemas.microsoft.com/office/drawing/2014/main" id="{DAE3BEEB-01DA-3C54-9B46-EF60910742BE}"/>
              </a:ext>
            </a:extLst>
          </p:cNvPr>
          <p:cNvSpPr txBox="1">
            <a:spLocks/>
          </p:cNvSpPr>
          <p:nvPr/>
        </p:nvSpPr>
        <p:spPr>
          <a:xfrm>
            <a:off x="1391613" y="5054094"/>
            <a:ext cx="8195732" cy="93014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piézoélectriques utilisent des matériaux qui génèrent un courant électrique lorsqu'ils sont soumis à une pression ou une vibration. C'est la piézoélectricité. Ces capteurs sont cruciaux dans de nombreux domaines, de la détection de vibrations dans les machines à la mesure des pulsations cardiaques en médecine.</a:t>
            </a:r>
          </a:p>
        </p:txBody>
      </p:sp>
    </p:spTree>
    <p:extLst>
      <p:ext uri="{BB962C8B-B14F-4D97-AF65-F5344CB8AC3E}">
        <p14:creationId xmlns:p14="http://schemas.microsoft.com/office/powerpoint/2010/main" val="306421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18</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Types de Capteurs (Partie 3)</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Capteurs optiques.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1613" y="3223934"/>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Capteurs thermiques.</a:t>
            </a:r>
          </a:p>
        </p:txBody>
      </p:sp>
      <p:sp>
        <p:nvSpPr>
          <p:cNvPr id="6" name="Espace réservé du texte 3">
            <a:extLst>
              <a:ext uri="{FF2B5EF4-FFF2-40B4-BE49-F238E27FC236}">
                <a16:creationId xmlns:a16="http://schemas.microsoft.com/office/drawing/2014/main" id="{6A16EDD1-2913-240D-7D1D-D8950B8A83A7}"/>
              </a:ext>
            </a:extLst>
          </p:cNvPr>
          <p:cNvSpPr txBox="1">
            <a:spLocks/>
          </p:cNvSpPr>
          <p:nvPr/>
        </p:nvSpPr>
        <p:spPr>
          <a:xfrm>
            <a:off x="1391613" y="4648199"/>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Capteurs de pression.</a:t>
            </a:r>
          </a:p>
        </p:txBody>
      </p:sp>
      <p:sp>
        <p:nvSpPr>
          <p:cNvPr id="7" name="Espace réservé du texte 3">
            <a:extLst>
              <a:ext uri="{FF2B5EF4-FFF2-40B4-BE49-F238E27FC236}">
                <a16:creationId xmlns:a16="http://schemas.microsoft.com/office/drawing/2014/main" id="{BA217F67-AEF8-56ED-15B5-6F74F9E005E1}"/>
              </a:ext>
            </a:extLst>
          </p:cNvPr>
          <p:cNvSpPr txBox="1">
            <a:spLocks/>
          </p:cNvSpPr>
          <p:nvPr/>
        </p:nvSpPr>
        <p:spPr>
          <a:xfrm>
            <a:off x="1391613" y="2209800"/>
            <a:ext cx="8195732" cy="91948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optiques détectent la lumière et ses variations. De la simple photorésistance qui varie sa résistance avec la lumière ambiante aux caméras sophistiquées utilisées dans les smartphones et l'imagerie médicale, les applications des capteurs optiques sont vastes.</a:t>
            </a:r>
          </a:p>
        </p:txBody>
      </p:sp>
      <p:sp>
        <p:nvSpPr>
          <p:cNvPr id="8" name="Espace réservé du texte 3">
            <a:extLst>
              <a:ext uri="{FF2B5EF4-FFF2-40B4-BE49-F238E27FC236}">
                <a16:creationId xmlns:a16="http://schemas.microsoft.com/office/drawing/2014/main" id="{B4F114EC-A3BA-B94E-B1BE-DBA6C4BC5AC1}"/>
              </a:ext>
            </a:extLst>
          </p:cNvPr>
          <p:cNvSpPr txBox="1">
            <a:spLocks/>
          </p:cNvSpPr>
          <p:nvPr/>
        </p:nvSpPr>
        <p:spPr>
          <a:xfrm>
            <a:off x="1391613" y="3634065"/>
            <a:ext cx="8195732" cy="1014134"/>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thermiques sont indispensables pour mesurer la température. Du thermocouple, qui génère une tension électrique en réponse à une différence de température, aux caméras thermiques qui peuvent visualiser la chaleur, ces capteurs jouent un rôle clé dans la sécurité, la surveillance environnementale et bien d'autres domaines.</a:t>
            </a:r>
          </a:p>
        </p:txBody>
      </p:sp>
      <p:sp>
        <p:nvSpPr>
          <p:cNvPr id="9" name="Espace réservé du texte 3">
            <a:extLst>
              <a:ext uri="{FF2B5EF4-FFF2-40B4-BE49-F238E27FC236}">
                <a16:creationId xmlns:a16="http://schemas.microsoft.com/office/drawing/2014/main" id="{660F2BEE-A627-B76A-E859-4DA3773B7824}"/>
              </a:ext>
            </a:extLst>
          </p:cNvPr>
          <p:cNvSpPr txBox="1">
            <a:spLocks/>
          </p:cNvSpPr>
          <p:nvPr/>
        </p:nvSpPr>
        <p:spPr>
          <a:xfrm>
            <a:off x="1391613" y="5058330"/>
            <a:ext cx="8195732" cy="92591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de pression sont utilisés pour mesurer la pression d'un gaz ou d'un liquide. Ils sont essentiels dans les systèmes hydrauliques, les industries pétrolières et gazières, et même dans les appareils médicaux pour surveiller la pression sanguine. Leur précision et leur fiabilité en font des outils incontournables.</a:t>
            </a:r>
          </a:p>
        </p:txBody>
      </p:sp>
    </p:spTree>
    <p:extLst>
      <p:ext uri="{BB962C8B-B14F-4D97-AF65-F5344CB8AC3E}">
        <p14:creationId xmlns:p14="http://schemas.microsoft.com/office/powerpoint/2010/main" val="2761964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19</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Types de Capteurs (Partie 4)</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dirty="0"/>
              <a:t>Capteurs chimiques.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1613" y="3223934"/>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Capteurs magnétiques.</a:t>
            </a:r>
          </a:p>
        </p:txBody>
      </p:sp>
      <p:sp>
        <p:nvSpPr>
          <p:cNvPr id="6" name="Espace réservé du texte 3">
            <a:extLst>
              <a:ext uri="{FF2B5EF4-FFF2-40B4-BE49-F238E27FC236}">
                <a16:creationId xmlns:a16="http://schemas.microsoft.com/office/drawing/2014/main" id="{6A16EDD1-2913-240D-7D1D-D8950B8A83A7}"/>
              </a:ext>
            </a:extLst>
          </p:cNvPr>
          <p:cNvSpPr txBox="1">
            <a:spLocks/>
          </p:cNvSpPr>
          <p:nvPr/>
        </p:nvSpPr>
        <p:spPr>
          <a:xfrm>
            <a:off x="1391613" y="4648199"/>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Capteurs biométriques.</a:t>
            </a:r>
          </a:p>
        </p:txBody>
      </p:sp>
      <p:sp>
        <p:nvSpPr>
          <p:cNvPr id="7" name="Espace réservé du texte 3">
            <a:extLst>
              <a:ext uri="{FF2B5EF4-FFF2-40B4-BE49-F238E27FC236}">
                <a16:creationId xmlns:a16="http://schemas.microsoft.com/office/drawing/2014/main" id="{36205C30-19B8-9EE6-920A-F530F70606E0}"/>
              </a:ext>
            </a:extLst>
          </p:cNvPr>
          <p:cNvSpPr txBox="1">
            <a:spLocks/>
          </p:cNvSpPr>
          <p:nvPr/>
        </p:nvSpPr>
        <p:spPr>
          <a:xfrm>
            <a:off x="1391613" y="2209800"/>
            <a:ext cx="8195732" cy="101413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chimiques détectent des substances chimiques spécifiques dans l'air, les liquides ou les solides. Ils sont cruciaux dans la surveillance de l'environnement, la détection de fuites de gaz toxiques et même dans le domaine médical pour l'analyse des échantillons de sang.</a:t>
            </a:r>
          </a:p>
        </p:txBody>
      </p:sp>
      <p:sp>
        <p:nvSpPr>
          <p:cNvPr id="8" name="Espace réservé du texte 3">
            <a:extLst>
              <a:ext uri="{FF2B5EF4-FFF2-40B4-BE49-F238E27FC236}">
                <a16:creationId xmlns:a16="http://schemas.microsoft.com/office/drawing/2014/main" id="{54E08C51-9867-7A51-4DAB-AF99C89E4C6A}"/>
              </a:ext>
            </a:extLst>
          </p:cNvPr>
          <p:cNvSpPr txBox="1">
            <a:spLocks/>
          </p:cNvSpPr>
          <p:nvPr/>
        </p:nvSpPr>
        <p:spPr>
          <a:xfrm>
            <a:off x="1391613" y="3634065"/>
            <a:ext cx="8195732" cy="101413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magnétiques détectent les changements du champ magnétique environnant. Leur application va des boussoles électroniques aux systèmes de positionnement et de détection de la vitesse des véhicules.</a:t>
            </a:r>
          </a:p>
        </p:txBody>
      </p:sp>
      <p:sp>
        <p:nvSpPr>
          <p:cNvPr id="9" name="Espace réservé du texte 3">
            <a:extLst>
              <a:ext uri="{FF2B5EF4-FFF2-40B4-BE49-F238E27FC236}">
                <a16:creationId xmlns:a16="http://schemas.microsoft.com/office/drawing/2014/main" id="{41187DF8-218B-318D-4F40-456BD4817070}"/>
              </a:ext>
            </a:extLst>
          </p:cNvPr>
          <p:cNvSpPr txBox="1">
            <a:spLocks/>
          </p:cNvSpPr>
          <p:nvPr/>
        </p:nvSpPr>
        <p:spPr>
          <a:xfrm>
            <a:off x="1391613" y="5058330"/>
            <a:ext cx="8195732" cy="72991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biométriques sont de plus en plus présents dans notre quotidien. Ils utilisent des caractéristiques physiques ou comportementales uniques pour identifier les individus. </a:t>
            </a:r>
          </a:p>
        </p:txBody>
      </p:sp>
    </p:spTree>
    <p:extLst>
      <p:ext uri="{BB962C8B-B14F-4D97-AF65-F5344CB8AC3E}">
        <p14:creationId xmlns:p14="http://schemas.microsoft.com/office/powerpoint/2010/main" val="2851665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p:txBody>
          <a:bodyPr/>
          <a:lstStyle/>
          <a:p>
            <a:r>
              <a:rPr lang="fr-FR"/>
              <a:t>Qu'est-ce qu'un système de mesure ?</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Définition d'un système de mesure.</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Composants de base d'un système de mesure.</a:t>
            </a:r>
          </a:p>
        </p:txBody>
      </p:sp>
      <p:sp>
        <p:nvSpPr>
          <p:cNvPr id="6" name="Espace réservé du texte 3">
            <a:extLst>
              <a:ext uri="{FF2B5EF4-FFF2-40B4-BE49-F238E27FC236}">
                <a16:creationId xmlns:a16="http://schemas.microsoft.com/office/drawing/2014/main" id="{6C5E8BD0-7708-4CEC-94E0-55E6347C617D}"/>
              </a:ext>
            </a:extLst>
          </p:cNvPr>
          <p:cNvSpPr txBox="1">
            <a:spLocks/>
          </p:cNvSpPr>
          <p:nvPr/>
        </p:nvSpPr>
        <p:spPr>
          <a:xfrm>
            <a:off x="1396105" y="2196790"/>
            <a:ext cx="8195732" cy="8028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Un système de mesure peut être défini comme une collection structurée d'instruments, de normes, de méthodes, et de protocoles qui permettent de quantifier des propriétés physiques ou des phénomènes</a:t>
            </a:r>
          </a:p>
        </p:txBody>
      </p:sp>
      <p:sp>
        <p:nvSpPr>
          <p:cNvPr id="7" name="Espace réservé du texte 3">
            <a:extLst>
              <a:ext uri="{FF2B5EF4-FFF2-40B4-BE49-F238E27FC236}">
                <a16:creationId xmlns:a16="http://schemas.microsoft.com/office/drawing/2014/main" id="{30D83EA3-8C2E-451B-B77E-FE27BAE8C3BA}"/>
              </a:ext>
            </a:extLst>
          </p:cNvPr>
          <p:cNvSpPr txBox="1">
            <a:spLocks/>
          </p:cNvSpPr>
          <p:nvPr/>
        </p:nvSpPr>
        <p:spPr>
          <a:xfrm>
            <a:off x="1396105" y="3839131"/>
            <a:ext cx="8195732" cy="178108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les capteurs qui détectent les signaux,</a:t>
            </a:r>
          </a:p>
          <a:p>
            <a:pPr marL="285750" indent="-285750">
              <a:buFont typeface="Arial" panose="020B0604020202020204" pitchFamily="34" charset="0"/>
              <a:buChar char="•"/>
            </a:pPr>
            <a:r>
              <a:rPr lang="fr-FR" b="0" dirty="0"/>
              <a:t>les transducteurs qui les convertissent,</a:t>
            </a:r>
          </a:p>
          <a:p>
            <a:pPr marL="285750" indent="-285750">
              <a:buFont typeface="Arial" panose="020B0604020202020204" pitchFamily="34" charset="0"/>
              <a:buChar char="•"/>
            </a:pPr>
            <a:r>
              <a:rPr lang="fr-FR" b="0" dirty="0"/>
              <a:t>les appareils de mesure qui les interprètent,</a:t>
            </a:r>
          </a:p>
          <a:p>
            <a:pPr marL="285750" indent="-285750">
              <a:buFont typeface="Arial" panose="020B0604020202020204" pitchFamily="34" charset="0"/>
              <a:buChar char="•"/>
            </a:pPr>
            <a:r>
              <a:rPr lang="fr-FR" b="0" dirty="0"/>
              <a:t>et les systèmes d'affichage qui les présentent</a:t>
            </a:r>
          </a:p>
        </p:txBody>
      </p:sp>
    </p:spTree>
    <p:extLst>
      <p:ext uri="{BB962C8B-B14F-4D97-AF65-F5344CB8AC3E}">
        <p14:creationId xmlns:p14="http://schemas.microsoft.com/office/powerpoint/2010/main" val="1563695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20</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Mesurande et Grandeur d'Influence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a:t>Définition du mesurande.</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Exemples de mesurande dans différents capteurs.</a:t>
            </a:r>
          </a:p>
        </p:txBody>
      </p:sp>
      <p:sp>
        <p:nvSpPr>
          <p:cNvPr id="6" name="Espace réservé du texte 3">
            <a:extLst>
              <a:ext uri="{FF2B5EF4-FFF2-40B4-BE49-F238E27FC236}">
                <a16:creationId xmlns:a16="http://schemas.microsoft.com/office/drawing/2014/main" id="{C77D48A6-ABE0-35E6-CBA4-52437EC03A4B}"/>
              </a:ext>
            </a:extLst>
          </p:cNvPr>
          <p:cNvSpPr txBox="1">
            <a:spLocks/>
          </p:cNvSpPr>
          <p:nvPr/>
        </p:nvSpPr>
        <p:spPr>
          <a:xfrm>
            <a:off x="1396104" y="2409268"/>
            <a:ext cx="8195732" cy="101973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Un mesurande, c'est l'entité que nous souhaitons mesurer avec notre capteur. Cela peut être la température, la pression, la vitesse, et bien d'autres choses encore. Le mesurande est la raison d'être du capteur, son objectif principal.</a:t>
            </a:r>
          </a:p>
        </p:txBody>
      </p:sp>
      <p:sp>
        <p:nvSpPr>
          <p:cNvPr id="7" name="Espace réservé du texte 3">
            <a:extLst>
              <a:ext uri="{FF2B5EF4-FFF2-40B4-BE49-F238E27FC236}">
                <a16:creationId xmlns:a16="http://schemas.microsoft.com/office/drawing/2014/main" id="{D253C259-F139-4BA0-D4B8-C5BF8F335458}"/>
              </a:ext>
            </a:extLst>
          </p:cNvPr>
          <p:cNvSpPr txBox="1">
            <a:spLocks/>
          </p:cNvSpPr>
          <p:nvPr/>
        </p:nvSpPr>
        <p:spPr>
          <a:xfrm>
            <a:off x="1396104" y="4038602"/>
            <a:ext cx="8195732" cy="174963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Dans un capteur de température, le mesurande est, bien évidemment, la température. Dans un capteur de lumière, c'est l'intensité lumineuse. Et dans un capteur de pression, c'est la force exercée par un fluide sur une surface.</a:t>
            </a:r>
          </a:p>
        </p:txBody>
      </p:sp>
    </p:spTree>
    <p:extLst>
      <p:ext uri="{BB962C8B-B14F-4D97-AF65-F5344CB8AC3E}">
        <p14:creationId xmlns:p14="http://schemas.microsoft.com/office/powerpoint/2010/main" val="2067797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21</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Mesurande et Grandeur d'Influence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dirty="0"/>
              <a:t>Qu'est-ce qu'une grandeur d'influence ?</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Impact des grandeurs d'influence sur les mesures.</a:t>
            </a:r>
          </a:p>
        </p:txBody>
      </p:sp>
      <p:sp>
        <p:nvSpPr>
          <p:cNvPr id="6" name="Espace réservé du texte 3">
            <a:extLst>
              <a:ext uri="{FF2B5EF4-FFF2-40B4-BE49-F238E27FC236}">
                <a16:creationId xmlns:a16="http://schemas.microsoft.com/office/drawing/2014/main" id="{04DA64AB-B32A-7018-8983-02E752E6D53A}"/>
              </a:ext>
            </a:extLst>
          </p:cNvPr>
          <p:cNvSpPr txBox="1">
            <a:spLocks/>
          </p:cNvSpPr>
          <p:nvPr/>
        </p:nvSpPr>
        <p:spPr>
          <a:xfrm>
            <a:off x="1396104" y="2414865"/>
            <a:ext cx="8195732" cy="80906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grandeurs d'influence sont des facteurs externes qui peuvent affecter la mesure du mesurande.</a:t>
            </a:r>
          </a:p>
        </p:txBody>
      </p:sp>
      <p:sp>
        <p:nvSpPr>
          <p:cNvPr id="7" name="Espace réservé du texte 3">
            <a:extLst>
              <a:ext uri="{FF2B5EF4-FFF2-40B4-BE49-F238E27FC236}">
                <a16:creationId xmlns:a16="http://schemas.microsoft.com/office/drawing/2014/main" id="{C83981E5-238A-EFCA-A455-8AB4A9631A35}"/>
              </a:ext>
            </a:extLst>
          </p:cNvPr>
          <p:cNvSpPr txBox="1">
            <a:spLocks/>
          </p:cNvSpPr>
          <p:nvPr/>
        </p:nvSpPr>
        <p:spPr>
          <a:xfrm>
            <a:off x="1396104" y="4044196"/>
            <a:ext cx="8195732" cy="124916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Par exemple, un capteur de température peut être influencé par l'humidité de l'air. Un capteur de pression peut être affecté par la température du fluide qu'il mesure. Ces grandeurs d'influence peuvent induire des erreurs dans les mesures si elles ne sont pas prises en compte.</a:t>
            </a:r>
          </a:p>
        </p:txBody>
      </p:sp>
    </p:spTree>
    <p:extLst>
      <p:ext uri="{BB962C8B-B14F-4D97-AF65-F5344CB8AC3E}">
        <p14:creationId xmlns:p14="http://schemas.microsoft.com/office/powerpoint/2010/main" val="11887541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22</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Précision, Justesse et Répétabilité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4" y="2004734"/>
            <a:ext cx="8195732" cy="410131"/>
          </a:xfrm>
        </p:spPr>
        <p:txBody>
          <a:bodyPr/>
          <a:lstStyle/>
          <a:p>
            <a:r>
              <a:rPr lang="fr-FR" dirty="0"/>
              <a:t>Définitions de précision et justesse.</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796884"/>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Importance de la précision et de la justesse dans les mesures.</a:t>
            </a:r>
          </a:p>
        </p:txBody>
      </p:sp>
      <p:sp>
        <p:nvSpPr>
          <p:cNvPr id="6" name="Espace réservé du texte 3">
            <a:extLst>
              <a:ext uri="{FF2B5EF4-FFF2-40B4-BE49-F238E27FC236}">
                <a16:creationId xmlns:a16="http://schemas.microsoft.com/office/drawing/2014/main" id="{99125D54-3000-85E0-A921-899924559075}"/>
              </a:ext>
            </a:extLst>
          </p:cNvPr>
          <p:cNvSpPr txBox="1">
            <a:spLocks/>
          </p:cNvSpPr>
          <p:nvPr/>
        </p:nvSpPr>
        <p:spPr>
          <a:xfrm>
            <a:off x="1396104" y="2409268"/>
            <a:ext cx="8195732" cy="1136572"/>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précision d'un capteur se réfère à la proximité des valeurs mesurées à la valeur réelle du mesurande. Un capteur précis fournira des résultats très proches de la réalité.</a:t>
            </a:r>
          </a:p>
          <a:p>
            <a:r>
              <a:rPr lang="fr-FR" b="0" dirty="0"/>
              <a:t>La justesse, quant à elle, concerne la cohérence des mesures. Un capteur juste fournira des résultats similaires à chaque mesure dans les mêmes conditions. Cela n'implique pas forcément une proximité avec la valeur réelle, mais une constance dans les résultats.</a:t>
            </a:r>
          </a:p>
        </p:txBody>
      </p:sp>
      <p:sp>
        <p:nvSpPr>
          <p:cNvPr id="7" name="Espace réservé du texte 3">
            <a:extLst>
              <a:ext uri="{FF2B5EF4-FFF2-40B4-BE49-F238E27FC236}">
                <a16:creationId xmlns:a16="http://schemas.microsoft.com/office/drawing/2014/main" id="{A73AE635-77DD-AEFD-9E7A-4D4CCF385248}"/>
              </a:ext>
            </a:extLst>
          </p:cNvPr>
          <p:cNvSpPr txBox="1">
            <a:spLocks/>
          </p:cNvSpPr>
          <p:nvPr/>
        </p:nvSpPr>
        <p:spPr>
          <a:xfrm>
            <a:off x="1396104" y="4207015"/>
            <a:ext cx="8195732" cy="112724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précision et la justesse sont fondamentales pour garantir que les données fournies par les capteurs sont à la fois exactes et fiables. Un bon capteur doit viser à maximiser à la fois la précision et la justesse pour être considéré comme fiable.</a:t>
            </a:r>
          </a:p>
        </p:txBody>
      </p:sp>
    </p:spTree>
    <p:extLst>
      <p:ext uri="{BB962C8B-B14F-4D97-AF65-F5344CB8AC3E}">
        <p14:creationId xmlns:p14="http://schemas.microsoft.com/office/powerpoint/2010/main" val="1618620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23</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Précision, Justesse et Répétabilité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dirty="0"/>
              <a:t>Qu'est-ce que la répétabilité ?</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Exemples illustrant la précision, la justesse et la répétabilité.</a:t>
            </a:r>
          </a:p>
        </p:txBody>
      </p:sp>
      <p:sp>
        <p:nvSpPr>
          <p:cNvPr id="6" name="Espace réservé du texte 3">
            <a:extLst>
              <a:ext uri="{FF2B5EF4-FFF2-40B4-BE49-F238E27FC236}">
                <a16:creationId xmlns:a16="http://schemas.microsoft.com/office/drawing/2014/main" id="{C373170C-90EF-5ACF-DC7B-28B49FCFFA36}"/>
              </a:ext>
            </a:extLst>
          </p:cNvPr>
          <p:cNvSpPr txBox="1">
            <a:spLocks/>
          </p:cNvSpPr>
          <p:nvPr/>
        </p:nvSpPr>
        <p:spPr>
          <a:xfrm>
            <a:off x="1396104" y="2409268"/>
            <a:ext cx="8195732" cy="7200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Elle se réfère à la capacité d'un capteur à produire les mêmes résultats sous les mêmes conditions et sur des périodes prolongées.</a:t>
            </a:r>
          </a:p>
        </p:txBody>
      </p:sp>
      <p:sp>
        <p:nvSpPr>
          <p:cNvPr id="7" name="Espace réservé du texte 3">
            <a:extLst>
              <a:ext uri="{FF2B5EF4-FFF2-40B4-BE49-F238E27FC236}">
                <a16:creationId xmlns:a16="http://schemas.microsoft.com/office/drawing/2014/main" id="{8640946A-567F-77E7-15F3-AB2C0401922D}"/>
              </a:ext>
            </a:extLst>
          </p:cNvPr>
          <p:cNvSpPr txBox="1">
            <a:spLocks/>
          </p:cNvSpPr>
          <p:nvPr/>
        </p:nvSpPr>
        <p:spPr>
          <a:xfrm>
            <a:off x="1396104" y="4044196"/>
            <a:ext cx="8195732" cy="166572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Considérons un capteur de pression. Si ce capteur donne des valeurs proches de la pression réelle (précision) et que ces valeurs sont cohérentes à chaque mesure (justesse) et ce, même sur de longues périodes (répétabilité), alors ce capteur est considéré comme performant et fiable.</a:t>
            </a:r>
          </a:p>
        </p:txBody>
      </p:sp>
    </p:spTree>
    <p:extLst>
      <p:ext uri="{BB962C8B-B14F-4D97-AF65-F5344CB8AC3E}">
        <p14:creationId xmlns:p14="http://schemas.microsoft.com/office/powerpoint/2010/main" val="1331521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24</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Logique Positive et Négative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Introduction à la logique positive et négative.</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837782"/>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Exemples d'application dans les systèmes de mesure.</a:t>
            </a:r>
          </a:p>
        </p:txBody>
      </p:sp>
      <p:sp>
        <p:nvSpPr>
          <p:cNvPr id="6" name="Espace réservé du texte 3">
            <a:extLst>
              <a:ext uri="{FF2B5EF4-FFF2-40B4-BE49-F238E27FC236}">
                <a16:creationId xmlns:a16="http://schemas.microsoft.com/office/drawing/2014/main" id="{8A523E99-A938-051E-C9B1-357237BE749A}"/>
              </a:ext>
            </a:extLst>
          </p:cNvPr>
          <p:cNvSpPr txBox="1">
            <a:spLocks/>
          </p:cNvSpPr>
          <p:nvPr/>
        </p:nvSpPr>
        <p:spPr>
          <a:xfrm>
            <a:off x="1391612" y="2209800"/>
            <a:ext cx="9063027" cy="149386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logique positive, aussi connue comme logique positive en tension, est lorsque le niveau de signal "haut" est associé à une tension élevée. C'est la logique la plus intuitive, où un "1" est représenté par une tension élevée, et un "0" par une tension basse.</a:t>
            </a:r>
          </a:p>
          <a:p>
            <a:r>
              <a:rPr lang="fr-FR" b="0" dirty="0"/>
              <a:t>La logique négative, ou logique négative en tension, est l'inverse. Ici, un "1" est représenté par une tension basse, et un "0" par une tension élevée. Cela peut sembler contre-intuitif, mais il y a des situations où la logique négative est préférable.</a:t>
            </a:r>
          </a:p>
        </p:txBody>
      </p:sp>
      <p:sp>
        <p:nvSpPr>
          <p:cNvPr id="7" name="Espace réservé du texte 3">
            <a:extLst>
              <a:ext uri="{FF2B5EF4-FFF2-40B4-BE49-F238E27FC236}">
                <a16:creationId xmlns:a16="http://schemas.microsoft.com/office/drawing/2014/main" id="{2BC166A1-9898-F82A-2D1A-641FC2B076D7}"/>
              </a:ext>
            </a:extLst>
          </p:cNvPr>
          <p:cNvSpPr txBox="1">
            <a:spLocks/>
          </p:cNvSpPr>
          <p:nvPr/>
        </p:nvSpPr>
        <p:spPr>
          <a:xfrm>
            <a:off x="1391613" y="4249262"/>
            <a:ext cx="8195732" cy="90185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Ces concepts sont cruciaux dans les systèmes de mesure numériques, où les capteurs et les circuits électroniques doivent s'accorder sur une méthode de communication. Comprendre la logique utilisée est essentiel pour interpréter correctement les signaux.</a:t>
            </a:r>
          </a:p>
        </p:txBody>
      </p:sp>
    </p:spTree>
    <p:extLst>
      <p:ext uri="{BB962C8B-B14F-4D97-AF65-F5344CB8AC3E}">
        <p14:creationId xmlns:p14="http://schemas.microsoft.com/office/powerpoint/2010/main" val="1933153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25</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Logique Positive et Négative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dirty="0"/>
              <a:t>Avantages et inconvénients de chaque type de logique.</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1613" y="3827939"/>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Choix de la logique en fonction des applications.</a:t>
            </a:r>
          </a:p>
        </p:txBody>
      </p:sp>
      <p:sp>
        <p:nvSpPr>
          <p:cNvPr id="6" name="Espace réservé du texte 3">
            <a:extLst>
              <a:ext uri="{FF2B5EF4-FFF2-40B4-BE49-F238E27FC236}">
                <a16:creationId xmlns:a16="http://schemas.microsoft.com/office/drawing/2014/main" id="{4670DDE4-6352-D21D-CE80-7138F85FBF27}"/>
              </a:ext>
            </a:extLst>
          </p:cNvPr>
          <p:cNvSpPr txBox="1">
            <a:spLocks/>
          </p:cNvSpPr>
          <p:nvPr/>
        </p:nvSpPr>
        <p:spPr>
          <a:xfrm>
            <a:off x="1391613" y="2204203"/>
            <a:ext cx="8195732" cy="135179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Chaque type de logique, positive ou négative, a ses avantages et ses inconvénients, et le choix entre les deux dépend souvent de l'application spécifique.</a:t>
            </a:r>
          </a:p>
          <a:p>
            <a:r>
              <a:rPr lang="fr-FR" b="0" dirty="0"/>
              <a:t>La logique positive est souvent plus intuitive et est largement utilisée dans les circuits numériques. Cependant, la logique négative peut avoir des avantages en termes de fiabilité et de résistance au bruit dans certains environnements.</a:t>
            </a:r>
          </a:p>
        </p:txBody>
      </p:sp>
      <p:sp>
        <p:nvSpPr>
          <p:cNvPr id="7" name="Espace réservé du texte 3">
            <a:extLst>
              <a:ext uri="{FF2B5EF4-FFF2-40B4-BE49-F238E27FC236}">
                <a16:creationId xmlns:a16="http://schemas.microsoft.com/office/drawing/2014/main" id="{7F141728-A157-D2A4-1E02-B015C4DBF271}"/>
              </a:ext>
            </a:extLst>
          </p:cNvPr>
          <p:cNvSpPr txBox="1">
            <a:spLocks/>
          </p:cNvSpPr>
          <p:nvPr/>
        </p:nvSpPr>
        <p:spPr>
          <a:xfrm>
            <a:off x="1387121" y="4238070"/>
            <a:ext cx="8195732" cy="135179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choix de la logique à utiliser dépendra des conditions environnementales, des exigences de fiabilité et des spécifications du système de mesure. Il est crucial de comprendre les implications de chaque choix pour garantir la fiabilité et l'exactitude des mesures dans votre système.</a:t>
            </a:r>
          </a:p>
        </p:txBody>
      </p:sp>
    </p:spTree>
    <p:extLst>
      <p:ext uri="{BB962C8B-B14F-4D97-AF65-F5344CB8AC3E}">
        <p14:creationId xmlns:p14="http://schemas.microsoft.com/office/powerpoint/2010/main" val="955192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26</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Capteurs Analogiques vs. Numériques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dirty="0"/>
              <a:t>Comment fonctionnent les capteurs analogiques ?</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Exemple capteurs analogiques</a:t>
            </a:r>
          </a:p>
        </p:txBody>
      </p:sp>
      <p:sp>
        <p:nvSpPr>
          <p:cNvPr id="6" name="Espace réservé du texte 3">
            <a:extLst>
              <a:ext uri="{FF2B5EF4-FFF2-40B4-BE49-F238E27FC236}">
                <a16:creationId xmlns:a16="http://schemas.microsoft.com/office/drawing/2014/main" id="{49CD8AB2-A09F-53C6-0293-122FC30EC400}"/>
              </a:ext>
            </a:extLst>
          </p:cNvPr>
          <p:cNvSpPr txBox="1">
            <a:spLocks/>
          </p:cNvSpPr>
          <p:nvPr/>
        </p:nvSpPr>
        <p:spPr>
          <a:xfrm>
            <a:off x="1396104" y="2409268"/>
            <a:ext cx="8195732" cy="8146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analogiques produisent un signal qui varie de manière continue en fonction du mesurande.</a:t>
            </a:r>
          </a:p>
        </p:txBody>
      </p:sp>
      <p:sp>
        <p:nvSpPr>
          <p:cNvPr id="7" name="Espace réservé du texte 3">
            <a:extLst>
              <a:ext uri="{FF2B5EF4-FFF2-40B4-BE49-F238E27FC236}">
                <a16:creationId xmlns:a16="http://schemas.microsoft.com/office/drawing/2014/main" id="{9C133AF6-1B8D-CF3B-9D7A-5F4DD7C8DF60}"/>
              </a:ext>
            </a:extLst>
          </p:cNvPr>
          <p:cNvSpPr txBox="1">
            <a:spLocks/>
          </p:cNvSpPr>
          <p:nvPr/>
        </p:nvSpPr>
        <p:spPr>
          <a:xfrm>
            <a:off x="1396104" y="4044196"/>
            <a:ext cx="8195732" cy="174404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Prenons l'exemple d'un thermomètre à mercure : la hauteur du mercure varie de manière continue avec la température. De même, un capteur de pression analogique fournira une tension qui varie de façon continue avec la pression mesurée.</a:t>
            </a:r>
          </a:p>
          <a:p>
            <a:r>
              <a:rPr lang="fr-FR" b="0" dirty="0"/>
              <a:t>Le principal avantage des capteurs analogiques est leur capacité à mesurer des variations très fines. Cependant, leur signal peut être sujet au bruit et doit souvent être traité avant d'être interprété.</a:t>
            </a:r>
          </a:p>
        </p:txBody>
      </p:sp>
    </p:spTree>
    <p:extLst>
      <p:ext uri="{BB962C8B-B14F-4D97-AF65-F5344CB8AC3E}">
        <p14:creationId xmlns:p14="http://schemas.microsoft.com/office/powerpoint/2010/main" val="2915054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27</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Capteurs Analogiques vs. Numériques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dirty="0"/>
              <a:t>Introduction aux capteurs numériques.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Comment fonctionnent les capteurs numériques ?</a:t>
            </a:r>
          </a:p>
        </p:txBody>
      </p:sp>
      <p:sp>
        <p:nvSpPr>
          <p:cNvPr id="6" name="Espace réservé du texte 3">
            <a:extLst>
              <a:ext uri="{FF2B5EF4-FFF2-40B4-BE49-F238E27FC236}">
                <a16:creationId xmlns:a16="http://schemas.microsoft.com/office/drawing/2014/main" id="{742FB73C-90D2-B891-1CAA-49F16B632DEC}"/>
              </a:ext>
            </a:extLst>
          </p:cNvPr>
          <p:cNvSpPr txBox="1">
            <a:spLocks/>
          </p:cNvSpPr>
          <p:nvPr/>
        </p:nvSpPr>
        <p:spPr>
          <a:xfrm>
            <a:off x="1396104" y="2444069"/>
            <a:ext cx="8195732" cy="88841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Ces dispositifs sont des maîtres de la précision, convertissant les phénomènes physiques en signaux numériques composés de 0 et de 1, le langage de nos ordinateurs et appareils électroniques.</a:t>
            </a:r>
          </a:p>
        </p:txBody>
      </p:sp>
      <p:sp>
        <p:nvSpPr>
          <p:cNvPr id="7" name="Espace réservé du texte 3">
            <a:extLst>
              <a:ext uri="{FF2B5EF4-FFF2-40B4-BE49-F238E27FC236}">
                <a16:creationId xmlns:a16="http://schemas.microsoft.com/office/drawing/2014/main" id="{C85BA6B7-272C-A05D-C47F-B7A085D5C20C}"/>
              </a:ext>
            </a:extLst>
          </p:cNvPr>
          <p:cNvSpPr txBox="1">
            <a:spLocks/>
          </p:cNvSpPr>
          <p:nvPr/>
        </p:nvSpPr>
        <p:spPr>
          <a:xfrm>
            <a:off x="1396104" y="4044196"/>
            <a:ext cx="8195732" cy="174404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numériques intègrent souvent un convertisseur analogique-numérique (CAN) qui échantillonne le signal analogique à intervalles réguliers et le traduit en valeurs numériques.</a:t>
            </a:r>
          </a:p>
          <a:p>
            <a:r>
              <a:rPr lang="fr-FR" b="0" dirty="0"/>
              <a:t>Par exemple, un appareil photo numérique convertit la lumière captée par son capteur en une myriade de pixels numériques, créant ainsi une image numérique.</a:t>
            </a:r>
          </a:p>
        </p:txBody>
      </p:sp>
    </p:spTree>
    <p:extLst>
      <p:ext uri="{BB962C8B-B14F-4D97-AF65-F5344CB8AC3E}">
        <p14:creationId xmlns:p14="http://schemas.microsoft.com/office/powerpoint/2010/main" val="464120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28</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Capteurs Analogiques vs. Numériques (Partie 3)</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dirty="0"/>
              <a:t>Comparaison entre capteurs analogiques et numériques.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161865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D'autre part, les capteurs numériques brillent par leur précision et leur facilité d'intégration avec les systèmes numériques.</a:t>
            </a:r>
          </a:p>
          <a:p>
            <a:r>
              <a:rPr lang="fr-FR" b="0" dirty="0"/>
              <a:t>Ils sont généralement plus robustes face aux interférences et permettent un stockage et une transmission des données plus efficaces. Cependant, la numérisation peut introduire un phénomène appelé quantification, potentiellement source d'erreurs.</a:t>
            </a:r>
          </a:p>
        </p:txBody>
      </p:sp>
      <p:sp>
        <p:nvSpPr>
          <p:cNvPr id="6" name="Espace réservé du texte 3">
            <a:extLst>
              <a:ext uri="{FF2B5EF4-FFF2-40B4-BE49-F238E27FC236}">
                <a16:creationId xmlns:a16="http://schemas.microsoft.com/office/drawing/2014/main" id="{611D428C-5ED7-97D0-68AF-D94196C2A38E}"/>
              </a:ext>
            </a:extLst>
          </p:cNvPr>
          <p:cNvSpPr txBox="1">
            <a:spLocks/>
          </p:cNvSpPr>
          <p:nvPr/>
        </p:nvSpPr>
        <p:spPr>
          <a:xfrm>
            <a:off x="1396104" y="2409268"/>
            <a:ext cx="8195732" cy="101973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analogiques sont reconnus pour leur capacité à capturer une gamme continue de données, ce qui peut être essentiel pour certaines applications sensibles. </a:t>
            </a:r>
          </a:p>
          <a:p>
            <a:r>
              <a:rPr lang="fr-FR" b="0" dirty="0"/>
              <a:t>Cependant, les signaux analogiques sont plus susceptibles d'être affectés par le bruit et les interférences.</a:t>
            </a:r>
          </a:p>
        </p:txBody>
      </p:sp>
    </p:spTree>
    <p:extLst>
      <p:ext uri="{BB962C8B-B14F-4D97-AF65-F5344CB8AC3E}">
        <p14:creationId xmlns:p14="http://schemas.microsoft.com/office/powerpoint/2010/main" val="14554961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29</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Capteurs Analogiques vs. Numériques (Partie 4)</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dirty="0"/>
              <a:t>Applications typiques des capteurs analogiques.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Applications typiques des capteurs numériques.</a:t>
            </a:r>
          </a:p>
        </p:txBody>
      </p:sp>
      <p:sp>
        <p:nvSpPr>
          <p:cNvPr id="6" name="Espace réservé du texte 3">
            <a:extLst>
              <a:ext uri="{FF2B5EF4-FFF2-40B4-BE49-F238E27FC236}">
                <a16:creationId xmlns:a16="http://schemas.microsoft.com/office/drawing/2014/main" id="{5E3E53F9-3AC4-6EB9-65AA-D2F91E75BC60}"/>
              </a:ext>
            </a:extLst>
          </p:cNvPr>
          <p:cNvSpPr txBox="1">
            <a:spLocks/>
          </p:cNvSpPr>
          <p:nvPr/>
        </p:nvSpPr>
        <p:spPr>
          <a:xfrm>
            <a:off x="1396104" y="2409268"/>
            <a:ext cx="8195732" cy="109593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analogiques sont souvent utilisés dans des domaines nécessitant une capture continue des données, comme l'audio analogique pour les studios d'enregistrement, ou les systèmes de surveillance de l'environnement où la moindre variation peut être significative.</a:t>
            </a:r>
          </a:p>
        </p:txBody>
      </p:sp>
      <p:sp>
        <p:nvSpPr>
          <p:cNvPr id="7" name="Espace réservé du texte 3">
            <a:extLst>
              <a:ext uri="{FF2B5EF4-FFF2-40B4-BE49-F238E27FC236}">
                <a16:creationId xmlns:a16="http://schemas.microsoft.com/office/drawing/2014/main" id="{0BE3893A-8CE9-6EA5-1B30-7BE3CEA65366}"/>
              </a:ext>
            </a:extLst>
          </p:cNvPr>
          <p:cNvSpPr txBox="1">
            <a:spLocks/>
          </p:cNvSpPr>
          <p:nvPr/>
        </p:nvSpPr>
        <p:spPr>
          <a:xfrm>
            <a:off x="1396104" y="4044196"/>
            <a:ext cx="8195732" cy="139140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capteurs numériques, quant à eux, sont omniprésents dans notre quotidien numérique. Ils sont essentiels dans les appareils photo numériques, les montres intelligentes, les smartphones, et les systèmes de sécurité domestiques, facilitant l'interaction directe avec le monde numérique.</a:t>
            </a:r>
          </a:p>
        </p:txBody>
      </p:sp>
    </p:spTree>
    <p:extLst>
      <p:ext uri="{BB962C8B-B14F-4D97-AF65-F5344CB8AC3E}">
        <p14:creationId xmlns:p14="http://schemas.microsoft.com/office/powerpoint/2010/main" val="1711420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3</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p:txBody>
          <a:bodyPr/>
          <a:lstStyle/>
          <a:p>
            <a:r>
              <a:rPr lang="fr-FR"/>
              <a:t>Historique et évolution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Les premiers systèmes de mesure.</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Unités de mesure traditionnelles.</a:t>
            </a:r>
          </a:p>
        </p:txBody>
      </p:sp>
      <p:sp>
        <p:nvSpPr>
          <p:cNvPr id="7" name="Espace réservé du texte 3">
            <a:extLst>
              <a:ext uri="{FF2B5EF4-FFF2-40B4-BE49-F238E27FC236}">
                <a16:creationId xmlns:a16="http://schemas.microsoft.com/office/drawing/2014/main" id="{71567046-EBE6-4A7D-AE80-AD9DB226FC56}"/>
              </a:ext>
            </a:extLst>
          </p:cNvPr>
          <p:cNvSpPr txBox="1">
            <a:spLocks/>
          </p:cNvSpPr>
          <p:nvPr/>
        </p:nvSpPr>
        <p:spPr>
          <a:xfrm>
            <a:off x="1396105" y="2209800"/>
            <a:ext cx="8195732" cy="9906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Utilisation des standards de mesure simples basés sur des parties du corps humain, comme le pied ou le </a:t>
            </a:r>
            <a:r>
              <a:rPr lang="fr-FR" b="0" dirty="0" err="1"/>
              <a:t>cubit</a:t>
            </a:r>
            <a:endParaRPr lang="fr-FR" b="0" dirty="0"/>
          </a:p>
        </p:txBody>
      </p:sp>
      <p:sp>
        <p:nvSpPr>
          <p:cNvPr id="8" name="Espace réservé du texte 3">
            <a:extLst>
              <a:ext uri="{FF2B5EF4-FFF2-40B4-BE49-F238E27FC236}">
                <a16:creationId xmlns:a16="http://schemas.microsoft.com/office/drawing/2014/main" id="{4F024A07-4ABA-4486-8EAE-5964E4C7ED49}"/>
              </a:ext>
            </a:extLst>
          </p:cNvPr>
          <p:cNvSpPr txBox="1">
            <a:spLocks/>
          </p:cNvSpPr>
          <p:nvPr/>
        </p:nvSpPr>
        <p:spPr>
          <a:xfrm>
            <a:off x="1391613" y="3839131"/>
            <a:ext cx="8195732" cy="9906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Bien que diverses et multiples à travers les cultures, étaient un moyen fondamental de comprendre et de naviguer dans le monde</a:t>
            </a:r>
          </a:p>
        </p:txBody>
      </p:sp>
    </p:spTree>
    <p:extLst>
      <p:ext uri="{BB962C8B-B14F-4D97-AF65-F5344CB8AC3E}">
        <p14:creationId xmlns:p14="http://schemas.microsoft.com/office/powerpoint/2010/main" val="1243334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30</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Capteurs Tout ou Rien (TOR)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dirty="0"/>
              <a:t>Définition des capteurs Tout ou Rien (TOR).</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Fonctionnement des capteurs TOR.</a:t>
            </a:r>
          </a:p>
        </p:txBody>
      </p:sp>
      <p:sp>
        <p:nvSpPr>
          <p:cNvPr id="6" name="Espace réservé du texte 3">
            <a:extLst>
              <a:ext uri="{FF2B5EF4-FFF2-40B4-BE49-F238E27FC236}">
                <a16:creationId xmlns:a16="http://schemas.microsoft.com/office/drawing/2014/main" id="{F15CD13E-A9FE-E97B-66EB-BD6709B535F0}"/>
              </a:ext>
            </a:extLst>
          </p:cNvPr>
          <p:cNvSpPr txBox="1">
            <a:spLocks/>
          </p:cNvSpPr>
          <p:nvPr/>
        </p:nvSpPr>
        <p:spPr>
          <a:xfrm>
            <a:off x="1391613" y="2204203"/>
            <a:ext cx="8195732" cy="100635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Ces dispositifs ont une approche binaire de la détection : soit l'état est ON, soit il est OFF. Ils ne se préoccupent pas des nuances entre les deux, mais signalent simplement la présence ou l'absence d'un phénomène.</a:t>
            </a:r>
          </a:p>
        </p:txBody>
      </p:sp>
      <p:sp>
        <p:nvSpPr>
          <p:cNvPr id="7" name="Espace réservé du texte 3">
            <a:extLst>
              <a:ext uri="{FF2B5EF4-FFF2-40B4-BE49-F238E27FC236}">
                <a16:creationId xmlns:a16="http://schemas.microsoft.com/office/drawing/2014/main" id="{C990206B-E906-60B0-EC3C-984606599919}"/>
              </a:ext>
            </a:extLst>
          </p:cNvPr>
          <p:cNvSpPr txBox="1">
            <a:spLocks/>
          </p:cNvSpPr>
          <p:nvPr/>
        </p:nvSpPr>
        <p:spPr>
          <a:xfrm>
            <a:off x="1391613" y="3833534"/>
            <a:ext cx="8195732" cy="14496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fonctionnement des capteurs TOR est relativement simple. Prenons l'exemple d'un interrupteur de fin de course utilisé dans les machines industrielles. Lorsqu'un objet atteint une position déterminée, il active l'interrupteur, envoyant un signal "ON" au système de contrôle. Aucun objet? Le signal reste "OFF".</a:t>
            </a:r>
          </a:p>
        </p:txBody>
      </p:sp>
    </p:spTree>
    <p:extLst>
      <p:ext uri="{BB962C8B-B14F-4D97-AF65-F5344CB8AC3E}">
        <p14:creationId xmlns:p14="http://schemas.microsoft.com/office/powerpoint/2010/main" val="1150860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31</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Capteurs Tout ou Rien (TOR)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Exemples d'applications des capteurs TOR.</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Avantages des capteurs TOR.</a:t>
            </a:r>
          </a:p>
        </p:txBody>
      </p:sp>
      <p:sp>
        <p:nvSpPr>
          <p:cNvPr id="6" name="Espace réservé du texte 3">
            <a:extLst>
              <a:ext uri="{FF2B5EF4-FFF2-40B4-BE49-F238E27FC236}">
                <a16:creationId xmlns:a16="http://schemas.microsoft.com/office/drawing/2014/main" id="{02D0456A-7ADD-5E62-2064-DFBD546D1595}"/>
              </a:ext>
            </a:extLst>
          </p:cNvPr>
          <p:cNvSpPr txBox="1">
            <a:spLocks/>
          </p:cNvSpPr>
          <p:nvPr/>
        </p:nvSpPr>
        <p:spPr>
          <a:xfrm>
            <a:off x="1391613" y="3839131"/>
            <a:ext cx="8195732" cy="10783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L'un des principaux avantages des capteurs TOR est leur simplicité. Ils sont généralement robustes, fiables et faciles à intégrer dans divers systèmes, tout en étant économiques.</a:t>
            </a:r>
          </a:p>
        </p:txBody>
      </p:sp>
      <p:sp>
        <p:nvSpPr>
          <p:cNvPr id="7" name="Espace réservé du texte 3">
            <a:extLst>
              <a:ext uri="{FF2B5EF4-FFF2-40B4-BE49-F238E27FC236}">
                <a16:creationId xmlns:a16="http://schemas.microsoft.com/office/drawing/2014/main" id="{9982784C-D8C4-B992-1D43-AD1357FCC0B6}"/>
              </a:ext>
            </a:extLst>
          </p:cNvPr>
          <p:cNvSpPr txBox="1">
            <a:spLocks/>
          </p:cNvSpPr>
          <p:nvPr/>
        </p:nvSpPr>
        <p:spPr>
          <a:xfrm>
            <a:off x="1391613" y="2209800"/>
            <a:ext cx="8195732" cy="12192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Dans les systèmes de sécurité domestique, les détecteurs d'ouverture de porte utilisent un capteur TOR pour signaler une porte ouverte (ON) ou fermée (OFF). Dans l'industrie, les capteurs TOR sont utilisés pour le contrôle des positions des machines ou des pièces, garantissant ainsi la sécurité et l'efficacité des processus.</a:t>
            </a:r>
          </a:p>
        </p:txBody>
      </p:sp>
    </p:spTree>
    <p:extLst>
      <p:ext uri="{BB962C8B-B14F-4D97-AF65-F5344CB8AC3E}">
        <p14:creationId xmlns:p14="http://schemas.microsoft.com/office/powerpoint/2010/main" val="1007445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32</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Capteurs Tout ou Rien (TOR) (Partie 3)</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Différences entre capteurs TOR et autres types de capteurs.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Choix d'un capteur TOR en fonction des besoins.</a:t>
            </a:r>
          </a:p>
        </p:txBody>
      </p:sp>
      <p:sp>
        <p:nvSpPr>
          <p:cNvPr id="6" name="Espace réservé du texte 3">
            <a:extLst>
              <a:ext uri="{FF2B5EF4-FFF2-40B4-BE49-F238E27FC236}">
                <a16:creationId xmlns:a16="http://schemas.microsoft.com/office/drawing/2014/main" id="{5433A5E1-8CED-306F-E569-17670F744C9E}"/>
              </a:ext>
            </a:extLst>
          </p:cNvPr>
          <p:cNvSpPr txBox="1">
            <a:spLocks/>
          </p:cNvSpPr>
          <p:nvPr/>
        </p:nvSpPr>
        <p:spPr>
          <a:xfrm>
            <a:off x="1391613" y="3839131"/>
            <a:ext cx="8195732" cy="104782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choix d'un capteur TOR dépend de la nature de l'application. Si la détection binaire suffit, comme dans le cas d'une alarme anti-intrusion, alors un capteur TOR est idéal pour sa simplicité et sa fiabilité.</a:t>
            </a:r>
          </a:p>
        </p:txBody>
      </p:sp>
      <p:sp>
        <p:nvSpPr>
          <p:cNvPr id="7" name="Espace réservé du texte 3">
            <a:extLst>
              <a:ext uri="{FF2B5EF4-FFF2-40B4-BE49-F238E27FC236}">
                <a16:creationId xmlns:a16="http://schemas.microsoft.com/office/drawing/2014/main" id="{916BD0AA-D28E-E7A4-9EDA-E313C428F992}"/>
              </a:ext>
            </a:extLst>
          </p:cNvPr>
          <p:cNvSpPr txBox="1">
            <a:spLocks/>
          </p:cNvSpPr>
          <p:nvPr/>
        </p:nvSpPr>
        <p:spPr>
          <a:xfrm>
            <a:off x="1391613" y="2209800"/>
            <a:ext cx="8195732" cy="104782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Comparés à d'autres types de capteurs, les capteurs TOR sont moins nuancés dans leur détection. Alors que les capteurs analogiques ou numériques peuvent mesurer une gamme continue ou discrète de valeurs, les capteurs TOR se limitent à un oui ou un non, ce qui est à la fois leur force et leur limitation.</a:t>
            </a:r>
          </a:p>
        </p:txBody>
      </p:sp>
    </p:spTree>
    <p:extLst>
      <p:ext uri="{BB962C8B-B14F-4D97-AF65-F5344CB8AC3E}">
        <p14:creationId xmlns:p14="http://schemas.microsoft.com/office/powerpoint/2010/main" val="2798769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33</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Capteurs Tout ou Rien (TOR) (Partie 4)</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dirty="0"/>
              <a:t>Intégration des capteurs TOR dans des systèmes plus larges.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Avenir et évolutions potentielles des capteurs TOR.</a:t>
            </a:r>
          </a:p>
        </p:txBody>
      </p:sp>
      <p:sp>
        <p:nvSpPr>
          <p:cNvPr id="6" name="Espace réservé du texte 3">
            <a:extLst>
              <a:ext uri="{FF2B5EF4-FFF2-40B4-BE49-F238E27FC236}">
                <a16:creationId xmlns:a16="http://schemas.microsoft.com/office/drawing/2014/main" id="{57812500-401C-B83A-7E1D-25DE89FC9A5F}"/>
              </a:ext>
            </a:extLst>
          </p:cNvPr>
          <p:cNvSpPr txBox="1">
            <a:spLocks/>
          </p:cNvSpPr>
          <p:nvPr/>
        </p:nvSpPr>
        <p:spPr>
          <a:xfrm>
            <a:off x="1391613" y="2209800"/>
            <a:ext cx="8195732" cy="108373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Intégrer les capteurs TOR dans des systèmes plus larges est généralement une tâche simple grâce à leur sortie binaire. Ils sont souvent utilisés pour déclencher des événements ou des actions, comme démarrer ou arrêter un moteur dans une chaîne de montage.</a:t>
            </a:r>
          </a:p>
        </p:txBody>
      </p:sp>
      <p:sp>
        <p:nvSpPr>
          <p:cNvPr id="7" name="Espace réservé du texte 3">
            <a:extLst>
              <a:ext uri="{FF2B5EF4-FFF2-40B4-BE49-F238E27FC236}">
                <a16:creationId xmlns:a16="http://schemas.microsoft.com/office/drawing/2014/main" id="{4C8C49E4-5361-5633-F6F0-9F31B03B73EB}"/>
              </a:ext>
            </a:extLst>
          </p:cNvPr>
          <p:cNvSpPr txBox="1">
            <a:spLocks/>
          </p:cNvSpPr>
          <p:nvPr/>
        </p:nvSpPr>
        <p:spPr>
          <a:xfrm>
            <a:off x="1391613" y="3839131"/>
            <a:ext cx="8195732" cy="147454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L'avenir des capteurs TOR pourrait impliquer une intégration encore plus poussée avec l'Internet des Objets (</a:t>
            </a:r>
            <a:r>
              <a:rPr lang="fr-FR" b="0" dirty="0" err="1"/>
              <a:t>IdO</a:t>
            </a:r>
            <a:r>
              <a:rPr lang="fr-FR" b="0" dirty="0"/>
              <a:t>), permettant une communication plus fluide et automatisée dans les systèmes intelligents de gestion des bâtiments, les villes intelligentes et les industries.</a:t>
            </a:r>
          </a:p>
        </p:txBody>
      </p:sp>
    </p:spTree>
    <p:extLst>
      <p:ext uri="{BB962C8B-B14F-4D97-AF65-F5344CB8AC3E}">
        <p14:creationId xmlns:p14="http://schemas.microsoft.com/office/powerpoint/2010/main" val="14651575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34</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dirty="0"/>
              <a:t>Vue d'ensemble des sorties standards pour capteurs</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58749"/>
            <a:ext cx="8195732" cy="410131"/>
          </a:xfrm>
        </p:spPr>
        <p:txBody>
          <a:bodyPr/>
          <a:lstStyle/>
          <a:p>
            <a:r>
              <a:rPr lang="fr-FR" dirty="0"/>
              <a:t>Sortie 4-20 mA</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400597" y="368808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Sortie 0-10 V</a:t>
            </a:r>
          </a:p>
        </p:txBody>
      </p:sp>
      <p:sp>
        <p:nvSpPr>
          <p:cNvPr id="6" name="Espace réservé du texte 3">
            <a:extLst>
              <a:ext uri="{FF2B5EF4-FFF2-40B4-BE49-F238E27FC236}">
                <a16:creationId xmlns:a16="http://schemas.microsoft.com/office/drawing/2014/main" id="{57812500-401C-B83A-7E1D-25DE89FC9A5F}"/>
              </a:ext>
            </a:extLst>
          </p:cNvPr>
          <p:cNvSpPr txBox="1">
            <a:spLocks/>
          </p:cNvSpPr>
          <p:nvPr/>
        </p:nvSpPr>
        <p:spPr>
          <a:xfrm>
            <a:off x="1396105" y="2468880"/>
            <a:ext cx="8195732" cy="108373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Elle représente une plage de mesures où 4 mA correspond à la valeur minimale et 20 mA à la valeur maximale mesurée par le capteur. C'est un standard largement utilisé dans l'industrie pour sa robustesse et sa fiabilité.</a:t>
            </a:r>
          </a:p>
        </p:txBody>
      </p:sp>
      <p:sp>
        <p:nvSpPr>
          <p:cNvPr id="7" name="Espace réservé du texte 3">
            <a:extLst>
              <a:ext uri="{FF2B5EF4-FFF2-40B4-BE49-F238E27FC236}">
                <a16:creationId xmlns:a16="http://schemas.microsoft.com/office/drawing/2014/main" id="{4C8C49E4-5361-5633-F6F0-9F31B03B73EB}"/>
              </a:ext>
            </a:extLst>
          </p:cNvPr>
          <p:cNvSpPr txBox="1">
            <a:spLocks/>
          </p:cNvSpPr>
          <p:nvPr/>
        </p:nvSpPr>
        <p:spPr>
          <a:xfrm>
            <a:off x="1396105" y="4098211"/>
            <a:ext cx="8195732" cy="147454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Ce type de sortie transmet les données en convertissant la plage de mesure du capteur en une tension variant de 0 à 10 Volts. C'est un choix commun pour les applications nécessitant une intégration facile avec les équipements électroniques.</a:t>
            </a:r>
          </a:p>
        </p:txBody>
      </p:sp>
    </p:spTree>
    <p:extLst>
      <p:ext uri="{BB962C8B-B14F-4D97-AF65-F5344CB8AC3E}">
        <p14:creationId xmlns:p14="http://schemas.microsoft.com/office/powerpoint/2010/main" val="14849345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35</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dirty="0"/>
              <a:t>Avantages et inconvénients</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dirty="0"/>
              <a:t>Sortie 4-20 mA</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1611" y="41529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Sortie 0-10 V</a:t>
            </a:r>
          </a:p>
        </p:txBody>
      </p:sp>
      <p:sp>
        <p:nvSpPr>
          <p:cNvPr id="6" name="Espace réservé du texte 3">
            <a:extLst>
              <a:ext uri="{FF2B5EF4-FFF2-40B4-BE49-F238E27FC236}">
                <a16:creationId xmlns:a16="http://schemas.microsoft.com/office/drawing/2014/main" id="{57812500-401C-B83A-7E1D-25DE89FC9A5F}"/>
              </a:ext>
            </a:extLst>
          </p:cNvPr>
          <p:cNvSpPr txBox="1">
            <a:spLocks/>
          </p:cNvSpPr>
          <p:nvPr/>
        </p:nvSpPr>
        <p:spPr>
          <a:xfrm>
            <a:off x="1391612" y="2209800"/>
            <a:ext cx="10183167" cy="19431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200" dirty="0"/>
              <a:t>Avantages :</a:t>
            </a:r>
          </a:p>
          <a:p>
            <a:pPr marL="285750" indent="-285750">
              <a:buFont typeface="Arial" panose="020B0604020202020204" pitchFamily="34" charset="0"/>
              <a:buChar char="•"/>
            </a:pPr>
            <a:r>
              <a:rPr lang="fr-FR" sz="1000" dirty="0"/>
              <a:t>Immunité au bruit </a:t>
            </a:r>
            <a:r>
              <a:rPr lang="fr-FR" sz="1000" b="0" dirty="0"/>
              <a:t>: Efficace dans les environnements industriels bruyants.</a:t>
            </a:r>
          </a:p>
          <a:p>
            <a:pPr marL="285750" indent="-285750">
              <a:buFont typeface="Arial" panose="020B0604020202020204" pitchFamily="34" charset="0"/>
              <a:buChar char="•"/>
            </a:pPr>
            <a:r>
              <a:rPr lang="fr-FR" sz="1000" dirty="0"/>
              <a:t>Détection de panne </a:t>
            </a:r>
            <a:r>
              <a:rPr lang="fr-FR" sz="1000" b="0" dirty="0"/>
              <a:t>: La présence de courant même au niveau le plus bas (4 mA) permet de détecter une coupure de fil ou une panne de capteur.</a:t>
            </a:r>
          </a:p>
          <a:p>
            <a:pPr marL="285750" indent="-285750">
              <a:buFont typeface="Arial" panose="020B0604020202020204" pitchFamily="34" charset="0"/>
              <a:buChar char="•"/>
            </a:pPr>
            <a:r>
              <a:rPr lang="fr-FR" sz="1000" dirty="0"/>
              <a:t>Compatibilité</a:t>
            </a:r>
            <a:r>
              <a:rPr lang="fr-FR" sz="1000" b="0" dirty="0"/>
              <a:t> : Bien établi dans l'industrie, permettant une intégration facile avec de nombreux systèmes</a:t>
            </a:r>
            <a:r>
              <a:rPr lang="fr-FR" sz="1050" b="0" dirty="0"/>
              <a:t>.</a:t>
            </a:r>
          </a:p>
          <a:p>
            <a:r>
              <a:rPr lang="fr-FR" sz="1200" dirty="0"/>
              <a:t>Inconvénients :</a:t>
            </a:r>
          </a:p>
          <a:p>
            <a:pPr marL="285750" indent="-285750">
              <a:buFont typeface="Arial" panose="020B0604020202020204" pitchFamily="34" charset="0"/>
              <a:buChar char="•"/>
            </a:pPr>
            <a:r>
              <a:rPr lang="fr-FR" sz="1000" dirty="0"/>
              <a:t>Consommation d'énergie </a:t>
            </a:r>
            <a:r>
              <a:rPr lang="fr-FR" sz="1000" b="0" dirty="0"/>
              <a:t>: Peut être plus élevée, surtout dans les systèmes à grande échelle.</a:t>
            </a:r>
          </a:p>
          <a:p>
            <a:pPr marL="285750" indent="-285750">
              <a:buFont typeface="Arial" panose="020B0604020202020204" pitchFamily="34" charset="0"/>
              <a:buChar char="•"/>
            </a:pPr>
            <a:r>
              <a:rPr lang="fr-FR" sz="1000" dirty="0"/>
              <a:t>Coût</a:t>
            </a:r>
            <a:r>
              <a:rPr lang="fr-FR" sz="1000" b="0" dirty="0"/>
              <a:t> : Souvent plus cher à implémenter que les sorties basées sur la tension.</a:t>
            </a:r>
          </a:p>
        </p:txBody>
      </p:sp>
      <p:sp>
        <p:nvSpPr>
          <p:cNvPr id="7" name="Espace réservé du texte 3">
            <a:extLst>
              <a:ext uri="{FF2B5EF4-FFF2-40B4-BE49-F238E27FC236}">
                <a16:creationId xmlns:a16="http://schemas.microsoft.com/office/drawing/2014/main" id="{4C8C49E4-5361-5633-F6F0-9F31B03B73EB}"/>
              </a:ext>
            </a:extLst>
          </p:cNvPr>
          <p:cNvSpPr txBox="1">
            <a:spLocks/>
          </p:cNvSpPr>
          <p:nvPr/>
        </p:nvSpPr>
        <p:spPr>
          <a:xfrm>
            <a:off x="1387119" y="4563031"/>
            <a:ext cx="8195732" cy="205112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200" dirty="0"/>
              <a:t>Avantages :</a:t>
            </a:r>
          </a:p>
          <a:p>
            <a:pPr marL="285750" indent="-285750">
              <a:buFont typeface="Arial" panose="020B0604020202020204" pitchFamily="34" charset="0"/>
              <a:buChar char="•"/>
            </a:pPr>
            <a:r>
              <a:rPr lang="fr-FR" sz="1000" dirty="0"/>
              <a:t>Coût-Efficacité : </a:t>
            </a:r>
            <a:r>
              <a:rPr lang="fr-FR" sz="1000" b="0" dirty="0"/>
              <a:t>Moins cher à mettre en place, en particulier pour les applications à courte distance.</a:t>
            </a:r>
          </a:p>
          <a:p>
            <a:pPr marL="285750" indent="-285750">
              <a:buFont typeface="Arial" panose="020B0604020202020204" pitchFamily="34" charset="0"/>
              <a:buChar char="•"/>
            </a:pPr>
            <a:r>
              <a:rPr lang="fr-FR" sz="1000" dirty="0"/>
              <a:t>Simplicité : </a:t>
            </a:r>
            <a:r>
              <a:rPr lang="fr-FR" sz="1000" b="0" dirty="0"/>
              <a:t>Facile à comprendre et à intégrer dans les systèmes électroniques.</a:t>
            </a:r>
          </a:p>
          <a:p>
            <a:r>
              <a:rPr lang="fr-FR" sz="1200" dirty="0"/>
              <a:t> Inconvénients :</a:t>
            </a:r>
          </a:p>
          <a:p>
            <a:pPr marL="285750" indent="-285750">
              <a:buFont typeface="Arial" panose="020B0604020202020204" pitchFamily="34" charset="0"/>
              <a:buChar char="•"/>
            </a:pPr>
            <a:r>
              <a:rPr lang="fr-FR" sz="1000" dirty="0"/>
              <a:t>Sensibilité au bruit : </a:t>
            </a:r>
            <a:r>
              <a:rPr lang="fr-FR" sz="1000" b="0" dirty="0"/>
              <a:t>Peut être affecté par le bruit électromagnétique, réduisant la précision des mesures.</a:t>
            </a:r>
          </a:p>
          <a:p>
            <a:pPr marL="285750" indent="-285750">
              <a:buFont typeface="Arial" panose="020B0604020202020204" pitchFamily="34" charset="0"/>
              <a:buChar char="•"/>
            </a:pPr>
            <a:r>
              <a:rPr lang="fr-FR" sz="1000" dirty="0"/>
              <a:t>Limitations de distance : </a:t>
            </a:r>
            <a:r>
              <a:rPr lang="fr-FR" sz="1000" b="0" dirty="0"/>
              <a:t>La dégradation du signal peut être un problème sur de longues distances.</a:t>
            </a:r>
          </a:p>
        </p:txBody>
      </p:sp>
    </p:spTree>
    <p:extLst>
      <p:ext uri="{BB962C8B-B14F-4D97-AF65-F5344CB8AC3E}">
        <p14:creationId xmlns:p14="http://schemas.microsoft.com/office/powerpoint/2010/main" val="42590911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36</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Conclusion sur les Capteurs</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dirty="0"/>
              <a:t>Résumé des points clés sur les différents types de capteurs.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L'importance de choisir le bon capteur pour l'application correcte.</a:t>
            </a:r>
          </a:p>
        </p:txBody>
      </p:sp>
      <p:sp>
        <p:nvSpPr>
          <p:cNvPr id="6" name="Espace réservé du texte 3">
            <a:extLst>
              <a:ext uri="{FF2B5EF4-FFF2-40B4-BE49-F238E27FC236}">
                <a16:creationId xmlns:a16="http://schemas.microsoft.com/office/drawing/2014/main" id="{6579F6FD-68ED-1B70-B7DC-45B8AF0C744D}"/>
              </a:ext>
            </a:extLst>
          </p:cNvPr>
          <p:cNvSpPr txBox="1">
            <a:spLocks/>
          </p:cNvSpPr>
          <p:nvPr/>
        </p:nvSpPr>
        <p:spPr>
          <a:xfrm>
            <a:off x="1391613" y="2204203"/>
            <a:ext cx="8195732" cy="108373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En résumé, le choix du bon capteur dépend étroitement de l'application visée. Les capteurs analogiques sont précieux pour leur continuité, les numériques pour leur précision et leur facilité d'intégration, et les TOR pour leur simplicité et leur fiabilité. </a:t>
            </a:r>
          </a:p>
        </p:txBody>
      </p:sp>
      <p:sp>
        <p:nvSpPr>
          <p:cNvPr id="7" name="Espace réservé du texte 3">
            <a:extLst>
              <a:ext uri="{FF2B5EF4-FFF2-40B4-BE49-F238E27FC236}">
                <a16:creationId xmlns:a16="http://schemas.microsoft.com/office/drawing/2014/main" id="{88EAE56C-035A-C232-4B7C-87B6142C781A}"/>
              </a:ext>
            </a:extLst>
          </p:cNvPr>
          <p:cNvSpPr txBox="1">
            <a:spLocks/>
          </p:cNvSpPr>
          <p:nvPr/>
        </p:nvSpPr>
        <p:spPr>
          <a:xfrm>
            <a:off x="1391613" y="3833536"/>
            <a:ext cx="8195732" cy="88070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Comprendre les nuances entre ces types de capteurs est essentiel pour concevoir des systèmes de mesure efficaces et précis.</a:t>
            </a:r>
          </a:p>
        </p:txBody>
      </p:sp>
    </p:spTree>
    <p:extLst>
      <p:ext uri="{BB962C8B-B14F-4D97-AF65-F5344CB8AC3E}">
        <p14:creationId xmlns:p14="http://schemas.microsoft.com/office/powerpoint/2010/main" val="3819820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37</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Questions et Discussion</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normAutofit/>
          </a:bodyPr>
          <a:lstStyle/>
          <a:p>
            <a:pPr algn="ctr"/>
            <a:r>
              <a:rPr lang="fr-FR" sz="1800" dirty="0"/>
              <a:t>Invitation aux questions.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112268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r-FR" sz="1800" dirty="0"/>
              <a:t>Discussion et échange d'idées sur les systèmes de mesure et les capteurs.</a:t>
            </a:r>
          </a:p>
        </p:txBody>
      </p:sp>
    </p:spTree>
    <p:extLst>
      <p:ext uri="{BB962C8B-B14F-4D97-AF65-F5344CB8AC3E}">
        <p14:creationId xmlns:p14="http://schemas.microsoft.com/office/powerpoint/2010/main" val="339890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6241177" y="3579622"/>
            <a:ext cx="4509950" cy="1256209"/>
          </a:xfrm>
        </p:spPr>
        <p:txBody>
          <a:bodyPr/>
          <a:lstStyle/>
          <a:p>
            <a:r>
              <a:rPr lang="fr-FR"/>
              <a:t>Les différents types de mesure</a:t>
            </a:r>
          </a:p>
        </p:txBody>
      </p:sp>
      <p:sp>
        <p:nvSpPr>
          <p:cNvPr id="7" name="Espace réservé du numéro de diapositive 6"/>
          <p:cNvSpPr>
            <a:spLocks noGrp="1"/>
          </p:cNvSpPr>
          <p:nvPr>
            <p:ph type="sldNum" sz="quarter" idx="4"/>
          </p:nvPr>
        </p:nvSpPr>
        <p:spPr/>
        <p:txBody>
          <a:bodyPr/>
          <a:lstStyle/>
          <a:p>
            <a:fld id="{5A4C5B2E-C222-42BA-A6AE-2E2D0C9DED18}" type="slidenum">
              <a:rPr lang="fr-FR" smtClean="0"/>
              <a:pPr/>
              <a:t>38</a:t>
            </a:fld>
            <a:endParaRPr lang="fr-FR"/>
          </a:p>
        </p:txBody>
      </p:sp>
    </p:spTree>
    <p:extLst>
      <p:ext uri="{BB962C8B-B14F-4D97-AF65-F5344CB8AC3E}">
        <p14:creationId xmlns:p14="http://schemas.microsoft.com/office/powerpoint/2010/main" val="40469790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39</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Distance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Technologies utilisées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Ultrasons : Émetteurs-récepteurs envoyant et captant des ondes sonores.</a:t>
            </a:r>
          </a:p>
          <a:p>
            <a:pPr marL="285750" indent="-285750">
              <a:buFont typeface="Arial" panose="020B0604020202020204" pitchFamily="34" charset="0"/>
              <a:buChar char="•"/>
            </a:pPr>
            <a:r>
              <a:rPr lang="fr-FR" b="0" dirty="0"/>
              <a:t>Infrarouge : Capteurs exploitant la lumière infrarouge pour détecter la distance.</a:t>
            </a:r>
          </a:p>
          <a:p>
            <a:pPr marL="285750" indent="-285750">
              <a:buFont typeface="Arial" panose="020B0604020202020204" pitchFamily="34" charset="0"/>
              <a:buChar char="•"/>
            </a:pPr>
            <a:r>
              <a:rPr lang="fr-FR" b="0" dirty="0"/>
              <a:t>Laser : Télémètres laser pour des mesures précises.</a:t>
            </a:r>
          </a:p>
          <a:p>
            <a:pPr marL="285750" indent="-285750">
              <a:buFont typeface="Arial" panose="020B0604020202020204" pitchFamily="34" charset="0"/>
              <a:buChar char="•"/>
            </a:pPr>
            <a:r>
              <a:rPr lang="fr-FR" b="0" dirty="0"/>
              <a:t>Radar : Utilisation des ondes radio pour mesurer les distances.</a:t>
            </a:r>
          </a:p>
        </p:txBody>
      </p:sp>
    </p:spTree>
    <p:extLst>
      <p:ext uri="{BB962C8B-B14F-4D97-AF65-F5344CB8AC3E}">
        <p14:creationId xmlns:p14="http://schemas.microsoft.com/office/powerpoint/2010/main" val="1122341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p:txBody>
          <a:bodyPr/>
          <a:lstStyle/>
          <a:p>
            <a:r>
              <a:rPr lang="fr-FR"/>
              <a:t>Historique et évolution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L'évolution des systèmes de mesure au fil du temps.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L'établissement du Système International d'Unités (SI).</a:t>
            </a:r>
          </a:p>
        </p:txBody>
      </p:sp>
      <p:sp>
        <p:nvSpPr>
          <p:cNvPr id="6" name="Espace réservé du texte 3">
            <a:extLst>
              <a:ext uri="{FF2B5EF4-FFF2-40B4-BE49-F238E27FC236}">
                <a16:creationId xmlns:a16="http://schemas.microsoft.com/office/drawing/2014/main" id="{7D3176F0-AA27-4E14-9D41-BC30514F48D7}"/>
              </a:ext>
            </a:extLst>
          </p:cNvPr>
          <p:cNvSpPr txBox="1">
            <a:spLocks/>
          </p:cNvSpPr>
          <p:nvPr/>
        </p:nvSpPr>
        <p:spPr>
          <a:xfrm>
            <a:off x="1396105" y="2209800"/>
            <a:ext cx="8195732" cy="107981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Evolution des sociétés =&gt; les besoins en systèmes de mesure plus précis et plus uniformes. </a:t>
            </a:r>
          </a:p>
        </p:txBody>
      </p:sp>
      <p:sp>
        <p:nvSpPr>
          <p:cNvPr id="7" name="Espace réservé du texte 3">
            <a:extLst>
              <a:ext uri="{FF2B5EF4-FFF2-40B4-BE49-F238E27FC236}">
                <a16:creationId xmlns:a16="http://schemas.microsoft.com/office/drawing/2014/main" id="{EB0EE7EA-0902-48F0-AC17-67BC61F52205}"/>
              </a:ext>
            </a:extLst>
          </p:cNvPr>
          <p:cNvSpPr txBox="1">
            <a:spLocks/>
          </p:cNvSpPr>
          <p:nvPr/>
        </p:nvSpPr>
        <p:spPr>
          <a:xfrm>
            <a:off x="1396105" y="3839131"/>
            <a:ext cx="8195732" cy="107981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Établissement du Système International d'Unités, (SI), au 19ème siècle</a:t>
            </a:r>
          </a:p>
        </p:txBody>
      </p:sp>
    </p:spTree>
    <p:extLst>
      <p:ext uri="{BB962C8B-B14F-4D97-AF65-F5344CB8AC3E}">
        <p14:creationId xmlns:p14="http://schemas.microsoft.com/office/powerpoint/2010/main" val="14239117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40</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Distance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Applications et exemples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Automobile : Aide au stationnement et systèmes </a:t>
            </a:r>
            <a:r>
              <a:rPr lang="fr-FR" b="0" dirty="0" err="1"/>
              <a:t>anti-collision</a:t>
            </a:r>
            <a:r>
              <a:rPr lang="fr-FR" b="0" dirty="0"/>
              <a:t>.</a:t>
            </a:r>
          </a:p>
          <a:p>
            <a:pPr marL="285750" indent="-285750">
              <a:buFont typeface="Arial" panose="020B0604020202020204" pitchFamily="34" charset="0"/>
              <a:buChar char="•"/>
            </a:pPr>
            <a:r>
              <a:rPr lang="fr-FR" b="0" dirty="0"/>
              <a:t>Robotique : Navigation et cartographie des espaces.</a:t>
            </a:r>
          </a:p>
          <a:p>
            <a:pPr marL="285750" indent="-285750">
              <a:buFont typeface="Arial" panose="020B0604020202020204" pitchFamily="34" charset="0"/>
              <a:buChar char="•"/>
            </a:pPr>
            <a:r>
              <a:rPr lang="fr-FR" b="0" dirty="0"/>
              <a:t>Industrie : Surveillance et contrôle des processus de production.</a:t>
            </a:r>
          </a:p>
          <a:p>
            <a:pPr marL="285750" indent="-285750">
              <a:buFont typeface="Arial" panose="020B0604020202020204" pitchFamily="34" charset="0"/>
              <a:buChar char="•"/>
            </a:pPr>
            <a:r>
              <a:rPr lang="fr-FR" b="0" dirty="0"/>
              <a:t>Construction : Mesures précises pour le bâtiment.</a:t>
            </a:r>
          </a:p>
        </p:txBody>
      </p:sp>
    </p:spTree>
    <p:extLst>
      <p:ext uri="{BB962C8B-B14F-4D97-AF65-F5344CB8AC3E}">
        <p14:creationId xmlns:p14="http://schemas.microsoft.com/office/powerpoint/2010/main" val="34765601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41</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Position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Technologies utilisées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Encodeurs : Conversion du mouvement en signaux électriques.</a:t>
            </a:r>
          </a:p>
          <a:p>
            <a:pPr marL="285750" indent="-285750">
              <a:buFont typeface="Arial" panose="020B0604020202020204" pitchFamily="34" charset="0"/>
              <a:buChar char="•"/>
            </a:pPr>
            <a:r>
              <a:rPr lang="fr-FR" b="0" dirty="0"/>
              <a:t>Potentiomètres : Mesure de la position par variation de résistance.</a:t>
            </a:r>
          </a:p>
          <a:p>
            <a:pPr marL="285750" indent="-285750">
              <a:buFont typeface="Arial" panose="020B0604020202020204" pitchFamily="34" charset="0"/>
              <a:buChar char="•"/>
            </a:pPr>
            <a:r>
              <a:rPr lang="fr-FR" b="0" dirty="0"/>
              <a:t>GPS : Systèmes de positionnement par satellites.</a:t>
            </a:r>
          </a:p>
          <a:p>
            <a:pPr marL="285750" indent="-285750">
              <a:buFont typeface="Arial" panose="020B0604020202020204" pitchFamily="34" charset="0"/>
              <a:buChar char="•"/>
            </a:pPr>
            <a:r>
              <a:rPr lang="fr-FR" b="0" dirty="0"/>
              <a:t>Réseaux de capteurs : Positionnement dans des espaces définis.</a:t>
            </a:r>
          </a:p>
        </p:txBody>
      </p:sp>
    </p:spTree>
    <p:extLst>
      <p:ext uri="{BB962C8B-B14F-4D97-AF65-F5344CB8AC3E}">
        <p14:creationId xmlns:p14="http://schemas.microsoft.com/office/powerpoint/2010/main" val="3633249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42</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Position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Applications et exemples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Navigation : Systèmes GPS dans les véhicules et téléphones.</a:t>
            </a:r>
          </a:p>
          <a:p>
            <a:pPr marL="285750" indent="-285750">
              <a:buFont typeface="Arial" panose="020B0604020202020204" pitchFamily="34" charset="0"/>
              <a:buChar char="•"/>
            </a:pPr>
            <a:r>
              <a:rPr lang="fr-FR" b="0" dirty="0"/>
              <a:t>Robotique : Détermination de la position des bras robotiques.</a:t>
            </a:r>
          </a:p>
          <a:p>
            <a:pPr marL="285750" indent="-285750">
              <a:buFont typeface="Arial" panose="020B0604020202020204" pitchFamily="34" charset="0"/>
              <a:buChar char="•"/>
            </a:pPr>
            <a:r>
              <a:rPr lang="fr-FR" b="0" dirty="0"/>
              <a:t>Fabrication : Positionnement des outils et des pièces en usine.</a:t>
            </a:r>
          </a:p>
          <a:p>
            <a:pPr marL="285750" indent="-285750">
              <a:buFont typeface="Arial" panose="020B0604020202020204" pitchFamily="34" charset="0"/>
              <a:buChar char="•"/>
            </a:pPr>
            <a:r>
              <a:rPr lang="fr-FR" b="0" dirty="0"/>
              <a:t>Sport : Suivi de la position des athlètes.</a:t>
            </a:r>
          </a:p>
        </p:txBody>
      </p:sp>
    </p:spTree>
    <p:extLst>
      <p:ext uri="{BB962C8B-B14F-4D97-AF65-F5344CB8AC3E}">
        <p14:creationId xmlns:p14="http://schemas.microsoft.com/office/powerpoint/2010/main" val="1295871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43</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Vibration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Technologies utilisées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Accéléromètres : Mesure des variations de vitesse.</a:t>
            </a:r>
          </a:p>
          <a:p>
            <a:pPr marL="285750" indent="-285750">
              <a:buFont typeface="Arial" panose="020B0604020202020204" pitchFamily="34" charset="0"/>
              <a:buChar char="•"/>
            </a:pPr>
            <a:r>
              <a:rPr lang="fr-FR" b="0" dirty="0"/>
              <a:t>Gyroscopes : Détection des changements d'orientation.</a:t>
            </a:r>
          </a:p>
          <a:p>
            <a:pPr marL="285750" indent="-285750">
              <a:buFont typeface="Arial" panose="020B0604020202020204" pitchFamily="34" charset="0"/>
              <a:buChar char="•"/>
            </a:pPr>
            <a:r>
              <a:rPr lang="fr-FR" b="0" dirty="0"/>
              <a:t>Capteurs piézoélectriques : Conversion des vibrations en tension électrique.</a:t>
            </a:r>
          </a:p>
          <a:p>
            <a:pPr marL="285750" indent="-285750">
              <a:buFont typeface="Arial" panose="020B0604020202020204" pitchFamily="34" charset="0"/>
              <a:buChar char="•"/>
            </a:pPr>
            <a:r>
              <a:rPr lang="fr-FR" b="0" dirty="0"/>
              <a:t>Lasers Doppler : Mesure de fréquence pour les vibrations de surface.</a:t>
            </a:r>
          </a:p>
        </p:txBody>
      </p:sp>
    </p:spTree>
    <p:extLst>
      <p:ext uri="{BB962C8B-B14F-4D97-AF65-F5344CB8AC3E}">
        <p14:creationId xmlns:p14="http://schemas.microsoft.com/office/powerpoint/2010/main" val="9794510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44</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Vibration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Applications et exemples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Maintenance prévisionnelle : Surveillance des machines industrielles.</a:t>
            </a:r>
          </a:p>
          <a:p>
            <a:pPr marL="285750" indent="-285750">
              <a:buFont typeface="Arial" panose="020B0604020202020204" pitchFamily="34" charset="0"/>
              <a:buChar char="•"/>
            </a:pPr>
            <a:r>
              <a:rPr lang="fr-FR" b="0" dirty="0"/>
              <a:t>Construction : Surveillance de la santé des structures.</a:t>
            </a:r>
          </a:p>
          <a:p>
            <a:pPr marL="285750" indent="-285750">
              <a:buFont typeface="Arial" panose="020B0604020202020204" pitchFamily="34" charset="0"/>
              <a:buChar char="•"/>
            </a:pPr>
            <a:r>
              <a:rPr lang="fr-FR" b="0" dirty="0"/>
              <a:t>Électronique grand public : Stabilisation de l'image dans les appareils photo.</a:t>
            </a:r>
          </a:p>
          <a:p>
            <a:pPr marL="285750" indent="-285750">
              <a:buFont typeface="Arial" panose="020B0604020202020204" pitchFamily="34" charset="0"/>
              <a:buChar char="•"/>
            </a:pPr>
            <a:r>
              <a:rPr lang="fr-FR" b="0" dirty="0"/>
              <a:t>Automobile : Amélioration de la qualité de la conduite.</a:t>
            </a:r>
          </a:p>
        </p:txBody>
      </p:sp>
    </p:spTree>
    <p:extLst>
      <p:ext uri="{BB962C8B-B14F-4D97-AF65-F5344CB8AC3E}">
        <p14:creationId xmlns:p14="http://schemas.microsoft.com/office/powerpoint/2010/main" val="909370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45</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err="1"/>
              <a:t>Débitmétrie</a:t>
            </a:r>
            <a:r>
              <a:rPr lang="fr-FR"/>
              <a:t>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Technologies utilisées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Débitmètres électromagnétiques : Mesure du débit de fluides conducteurs.</a:t>
            </a:r>
          </a:p>
          <a:p>
            <a:pPr marL="285750" indent="-285750">
              <a:buFont typeface="Arial" panose="020B0604020202020204" pitchFamily="34" charset="0"/>
              <a:buChar char="•"/>
            </a:pPr>
            <a:r>
              <a:rPr lang="fr-FR" b="0" dirty="0"/>
              <a:t>Débitmètres à ultrasons : Mesure du débit à l'aide d'ondes sonores.</a:t>
            </a:r>
          </a:p>
          <a:p>
            <a:pPr marL="285750" indent="-285750">
              <a:buFont typeface="Arial" panose="020B0604020202020204" pitchFamily="34" charset="0"/>
              <a:buChar char="•"/>
            </a:pPr>
            <a:r>
              <a:rPr lang="fr-FR" b="0" dirty="0"/>
              <a:t>Débitmètres à turbine : Rotation d'une turbine proportionnelle au débit.</a:t>
            </a:r>
          </a:p>
          <a:p>
            <a:pPr marL="285750" indent="-285750">
              <a:buFont typeface="Arial" panose="020B0604020202020204" pitchFamily="34" charset="0"/>
              <a:buChar char="•"/>
            </a:pPr>
            <a:r>
              <a:rPr lang="fr-FR" b="0" dirty="0"/>
              <a:t>Débitmètres massiques : Mesure directe de la masse de fluide.</a:t>
            </a:r>
          </a:p>
        </p:txBody>
      </p:sp>
    </p:spTree>
    <p:extLst>
      <p:ext uri="{BB962C8B-B14F-4D97-AF65-F5344CB8AC3E}">
        <p14:creationId xmlns:p14="http://schemas.microsoft.com/office/powerpoint/2010/main" val="16628856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46</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err="1"/>
              <a:t>Débitmétrie</a:t>
            </a:r>
            <a:r>
              <a:rPr lang="fr-FR"/>
              <a:t>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Applications et exemples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Traitement de l'eau : Contrôle du débit dans les stations d'épuration.</a:t>
            </a:r>
          </a:p>
          <a:p>
            <a:pPr marL="285750" indent="-285750">
              <a:buFont typeface="Arial" panose="020B0604020202020204" pitchFamily="34" charset="0"/>
              <a:buChar char="•"/>
            </a:pPr>
            <a:r>
              <a:rPr lang="fr-FR" b="0" dirty="0"/>
              <a:t>Industrie chimique : Dosage précis des réactifs.</a:t>
            </a:r>
          </a:p>
          <a:p>
            <a:pPr marL="285750" indent="-285750">
              <a:buFont typeface="Arial" panose="020B0604020202020204" pitchFamily="34" charset="0"/>
              <a:buChar char="•"/>
            </a:pPr>
            <a:r>
              <a:rPr lang="fr-FR" b="0" dirty="0"/>
              <a:t>Médical : Administration de fluides intraveineux.</a:t>
            </a:r>
          </a:p>
          <a:p>
            <a:pPr marL="285750" indent="-285750">
              <a:buFont typeface="Arial" panose="020B0604020202020204" pitchFamily="34" charset="0"/>
              <a:buChar char="•"/>
            </a:pPr>
            <a:r>
              <a:rPr lang="fr-FR" b="0" dirty="0"/>
              <a:t>Alimentation : Surveillance des procédés de production de boissons.</a:t>
            </a:r>
          </a:p>
        </p:txBody>
      </p:sp>
    </p:spTree>
    <p:extLst>
      <p:ext uri="{BB962C8B-B14F-4D97-AF65-F5344CB8AC3E}">
        <p14:creationId xmlns:p14="http://schemas.microsoft.com/office/powerpoint/2010/main" val="29330687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47</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Tension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Technologies utilisées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Multimètres : Instruments de mesure polyvalents.</a:t>
            </a:r>
          </a:p>
          <a:p>
            <a:pPr marL="285750" indent="-285750">
              <a:buFont typeface="Arial" panose="020B0604020202020204" pitchFamily="34" charset="0"/>
              <a:buChar char="•"/>
            </a:pPr>
            <a:r>
              <a:rPr lang="fr-FR" b="0" dirty="0"/>
              <a:t>Voltmètres : Mesure de tension directe et alternative.</a:t>
            </a:r>
          </a:p>
          <a:p>
            <a:pPr marL="285750" indent="-285750">
              <a:buFont typeface="Arial" panose="020B0604020202020204" pitchFamily="34" charset="0"/>
              <a:buChar char="•"/>
            </a:pPr>
            <a:r>
              <a:rPr lang="fr-FR" b="0" dirty="0"/>
              <a:t>Oscilloscopes : Visualisation des variations de tension.</a:t>
            </a:r>
          </a:p>
          <a:p>
            <a:pPr marL="285750" indent="-285750">
              <a:buFont typeface="Arial" panose="020B0604020202020204" pitchFamily="34" charset="0"/>
              <a:buChar char="•"/>
            </a:pPr>
            <a:r>
              <a:rPr lang="fr-FR" b="0" dirty="0"/>
              <a:t>Capteurs Hall : Mesure de tension basée sur l'effet Hall.</a:t>
            </a:r>
          </a:p>
        </p:txBody>
      </p:sp>
    </p:spTree>
    <p:extLst>
      <p:ext uri="{BB962C8B-B14F-4D97-AF65-F5344CB8AC3E}">
        <p14:creationId xmlns:p14="http://schemas.microsoft.com/office/powerpoint/2010/main" val="15365769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48</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Tension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Applications et exemples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Électronique : Diagnostic et dépannage de circuits.</a:t>
            </a:r>
          </a:p>
          <a:p>
            <a:pPr marL="285750" indent="-285750">
              <a:buFont typeface="Arial" panose="020B0604020202020204" pitchFamily="34" charset="0"/>
              <a:buChar char="•"/>
            </a:pPr>
            <a:r>
              <a:rPr lang="fr-FR" b="0" dirty="0"/>
              <a:t>Énergie : Surveillance des réseaux électriques.</a:t>
            </a:r>
          </a:p>
          <a:p>
            <a:pPr marL="285750" indent="-285750">
              <a:buFont typeface="Arial" panose="020B0604020202020204" pitchFamily="34" charset="0"/>
              <a:buChar char="•"/>
            </a:pPr>
            <a:r>
              <a:rPr lang="fr-FR" b="0" dirty="0"/>
              <a:t>Automobile : Contrôle des systèmes électriques des véhicules.</a:t>
            </a:r>
          </a:p>
          <a:p>
            <a:pPr marL="285750" indent="-285750">
              <a:buFont typeface="Arial" panose="020B0604020202020204" pitchFamily="34" charset="0"/>
              <a:buChar char="•"/>
            </a:pPr>
            <a:r>
              <a:rPr lang="fr-FR" b="0" dirty="0"/>
              <a:t>Recherche : Expériences en laboratoire.</a:t>
            </a:r>
          </a:p>
        </p:txBody>
      </p:sp>
    </p:spTree>
    <p:extLst>
      <p:ext uri="{BB962C8B-B14F-4D97-AF65-F5344CB8AC3E}">
        <p14:creationId xmlns:p14="http://schemas.microsoft.com/office/powerpoint/2010/main" val="9964878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49</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Courant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Technologies utilisées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Pince ampèremétrique : Mesure sans contact du courant circulant.</a:t>
            </a:r>
          </a:p>
          <a:p>
            <a:pPr marL="285750" indent="-285750">
              <a:buFont typeface="Arial" panose="020B0604020202020204" pitchFamily="34" charset="0"/>
              <a:buChar char="•"/>
            </a:pPr>
            <a:r>
              <a:rPr lang="fr-FR" b="0" dirty="0"/>
              <a:t>Shunt de mesure : Résistance de précision pour la mesure de courant.</a:t>
            </a:r>
          </a:p>
          <a:p>
            <a:pPr marL="285750" indent="-285750">
              <a:buFont typeface="Arial" panose="020B0604020202020204" pitchFamily="34" charset="0"/>
              <a:buChar char="•"/>
            </a:pPr>
            <a:r>
              <a:rPr lang="fr-FR" b="0" dirty="0"/>
              <a:t>Transformateurs de courant : Mesure des courants élevés.</a:t>
            </a:r>
          </a:p>
          <a:p>
            <a:pPr marL="285750" indent="-285750">
              <a:buFont typeface="Arial" panose="020B0604020202020204" pitchFamily="34" charset="0"/>
              <a:buChar char="•"/>
            </a:pPr>
            <a:r>
              <a:rPr lang="fr-FR" b="0" dirty="0"/>
              <a:t>Capteurs Hall : Détection du champ magnétique généré par le courant.</a:t>
            </a:r>
          </a:p>
        </p:txBody>
      </p:sp>
    </p:spTree>
    <p:extLst>
      <p:ext uri="{BB962C8B-B14F-4D97-AF65-F5344CB8AC3E}">
        <p14:creationId xmlns:p14="http://schemas.microsoft.com/office/powerpoint/2010/main" val="4023249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5</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p:txBody>
          <a:bodyPr/>
          <a:lstStyle/>
          <a:p>
            <a:r>
              <a:rPr lang="fr-FR"/>
              <a:t>Historique et évolution (Partie 3)</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Les révolutions technologiques et leur impact.</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L'avenir des systèmes de mesure.</a:t>
            </a:r>
          </a:p>
        </p:txBody>
      </p:sp>
      <p:sp>
        <p:nvSpPr>
          <p:cNvPr id="6" name="Espace réservé du texte 3">
            <a:extLst>
              <a:ext uri="{FF2B5EF4-FFF2-40B4-BE49-F238E27FC236}">
                <a16:creationId xmlns:a16="http://schemas.microsoft.com/office/drawing/2014/main" id="{4856E25E-EA52-47DF-81F7-2A0344E65125}"/>
              </a:ext>
            </a:extLst>
          </p:cNvPr>
          <p:cNvSpPr txBox="1">
            <a:spLocks/>
          </p:cNvSpPr>
          <p:nvPr/>
        </p:nvSpPr>
        <p:spPr>
          <a:xfrm>
            <a:off x="1396105" y="2209800"/>
            <a:ext cx="8195732" cy="11355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De l'invention du thermomètre et du baromètre aux systèmes de mesure numériques et satellites d'aujourd'hui, chaque innovation a élargi notre compréhension et notre capacité à interagir avec le monde. </a:t>
            </a:r>
          </a:p>
        </p:txBody>
      </p:sp>
      <p:sp>
        <p:nvSpPr>
          <p:cNvPr id="7" name="Espace réservé du texte 3">
            <a:extLst>
              <a:ext uri="{FF2B5EF4-FFF2-40B4-BE49-F238E27FC236}">
                <a16:creationId xmlns:a16="http://schemas.microsoft.com/office/drawing/2014/main" id="{0BAEE325-2C6D-4117-9C94-C200879C2D4E}"/>
              </a:ext>
            </a:extLst>
          </p:cNvPr>
          <p:cNvSpPr txBox="1">
            <a:spLocks/>
          </p:cNvSpPr>
          <p:nvPr/>
        </p:nvSpPr>
        <p:spPr>
          <a:xfrm>
            <a:off x="1391613" y="3839132"/>
            <a:ext cx="8195732" cy="11355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Alors que nous nous tournons vers l'avenir, nous pouvons nous attendre à ce que les systèmes de mesure continuent d'évoluer avec l'avènement de l'intelligence artificielle, de </a:t>
            </a:r>
            <a:r>
              <a:rPr lang="fr-FR" b="0" dirty="0" err="1"/>
              <a:t>l’IdO</a:t>
            </a:r>
            <a:r>
              <a:rPr lang="fr-FR" b="0" dirty="0"/>
              <a:t> (Internet des Objets), et d'autres technologies de pointe.</a:t>
            </a:r>
          </a:p>
        </p:txBody>
      </p:sp>
    </p:spTree>
    <p:extLst>
      <p:ext uri="{BB962C8B-B14F-4D97-AF65-F5344CB8AC3E}">
        <p14:creationId xmlns:p14="http://schemas.microsoft.com/office/powerpoint/2010/main" val="375609800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50</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Courant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Applications et exemples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Industrie électrique : Surveillance des charges sur les réseaux.</a:t>
            </a:r>
          </a:p>
          <a:p>
            <a:pPr marL="285750" indent="-285750">
              <a:buFont typeface="Arial" panose="020B0604020202020204" pitchFamily="34" charset="0"/>
              <a:buChar char="•"/>
            </a:pPr>
            <a:r>
              <a:rPr lang="fr-FR" b="0" dirty="0"/>
              <a:t>Automobile : Diagnostic des systèmes électriques.</a:t>
            </a:r>
          </a:p>
          <a:p>
            <a:pPr marL="285750" indent="-285750">
              <a:buFont typeface="Arial" panose="020B0604020202020204" pitchFamily="34" charset="0"/>
              <a:buChar char="•"/>
            </a:pPr>
            <a:r>
              <a:rPr lang="fr-FR" b="0" dirty="0"/>
              <a:t>Énergie solaire : Suivi de la production d'énergie.</a:t>
            </a:r>
          </a:p>
          <a:p>
            <a:pPr marL="285750" indent="-285750">
              <a:buFont typeface="Arial" panose="020B0604020202020204" pitchFamily="34" charset="0"/>
              <a:buChar char="•"/>
            </a:pPr>
            <a:r>
              <a:rPr lang="fr-FR" b="0" dirty="0"/>
              <a:t>Électroménagers : Sécurité et efficacité énergétique.</a:t>
            </a:r>
          </a:p>
        </p:txBody>
      </p:sp>
    </p:spTree>
    <p:extLst>
      <p:ext uri="{BB962C8B-B14F-4D97-AF65-F5344CB8AC3E}">
        <p14:creationId xmlns:p14="http://schemas.microsoft.com/office/powerpoint/2010/main" val="39038527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51</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Phase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Technologies utilisées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Phasemètres : Instruments dédiés à la mesure de phase.</a:t>
            </a:r>
          </a:p>
          <a:p>
            <a:pPr marL="285750" indent="-285750">
              <a:buFont typeface="Arial" panose="020B0604020202020204" pitchFamily="34" charset="0"/>
              <a:buChar char="•"/>
            </a:pPr>
            <a:r>
              <a:rPr lang="fr-FR" b="0" dirty="0"/>
              <a:t>Oscilloscopes : Visualisation des déphasages entre signaux.</a:t>
            </a:r>
          </a:p>
          <a:p>
            <a:pPr marL="285750" indent="-285750">
              <a:buFont typeface="Arial" panose="020B0604020202020204" pitchFamily="34" charset="0"/>
              <a:buChar char="•"/>
            </a:pPr>
            <a:r>
              <a:rPr lang="fr-FR" b="0" dirty="0"/>
              <a:t>Analyseurs de réseaux : Mesure des caractéristiques des signaux alternatifs.</a:t>
            </a:r>
          </a:p>
          <a:p>
            <a:pPr marL="285750" indent="-285750">
              <a:buFont typeface="Arial" panose="020B0604020202020204" pitchFamily="34" charset="0"/>
              <a:buChar char="•"/>
            </a:pPr>
            <a:r>
              <a:rPr lang="fr-FR" b="0" dirty="0"/>
              <a:t>Capteurs à effet Hall : Détection des changements de phase dans les champs magnétiques.</a:t>
            </a:r>
          </a:p>
        </p:txBody>
      </p:sp>
    </p:spTree>
    <p:extLst>
      <p:ext uri="{BB962C8B-B14F-4D97-AF65-F5344CB8AC3E}">
        <p14:creationId xmlns:p14="http://schemas.microsoft.com/office/powerpoint/2010/main" val="156697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52</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Phase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Applications et exemples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Télécommunications : Synchronisation des signaux.</a:t>
            </a:r>
          </a:p>
          <a:p>
            <a:pPr marL="285750" indent="-285750">
              <a:buFont typeface="Arial" panose="020B0604020202020204" pitchFamily="34" charset="0"/>
              <a:buChar char="•"/>
            </a:pPr>
            <a:r>
              <a:rPr lang="fr-FR" b="0" dirty="0"/>
              <a:t>Énergie : Équilibrage des phases dans les réseaux électriques.</a:t>
            </a:r>
          </a:p>
          <a:p>
            <a:pPr marL="285750" indent="-285750">
              <a:buFont typeface="Arial" panose="020B0604020202020204" pitchFamily="34" charset="0"/>
              <a:buChar char="•"/>
            </a:pPr>
            <a:r>
              <a:rPr lang="fr-FR" b="0" dirty="0"/>
              <a:t>Audio : Alignement des enceintes pour une acoustique optimale.</a:t>
            </a:r>
          </a:p>
          <a:p>
            <a:pPr marL="285750" indent="-285750">
              <a:buFont typeface="Arial" panose="020B0604020202020204" pitchFamily="34" charset="0"/>
              <a:buChar char="•"/>
            </a:pPr>
            <a:r>
              <a:rPr lang="fr-FR" b="0" dirty="0"/>
              <a:t>Recherche : Études en physique des ondes.</a:t>
            </a:r>
          </a:p>
        </p:txBody>
      </p:sp>
    </p:spTree>
    <p:extLst>
      <p:ext uri="{BB962C8B-B14F-4D97-AF65-F5344CB8AC3E}">
        <p14:creationId xmlns:p14="http://schemas.microsoft.com/office/powerpoint/2010/main" val="89578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53</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Température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Technologies utilisées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Thermocouples : Mesure basée sur l'effet Seebeck.</a:t>
            </a:r>
          </a:p>
          <a:p>
            <a:pPr marL="285750" indent="-285750">
              <a:buFont typeface="Arial" panose="020B0604020202020204" pitchFamily="34" charset="0"/>
              <a:buChar char="•"/>
            </a:pPr>
            <a:r>
              <a:rPr lang="fr-FR" b="0" dirty="0"/>
              <a:t>Thermistances : Variation de résistance avec la température.</a:t>
            </a:r>
          </a:p>
          <a:p>
            <a:pPr marL="285750" indent="-285750">
              <a:buFont typeface="Arial" panose="020B0604020202020204" pitchFamily="34" charset="0"/>
              <a:buChar char="•"/>
            </a:pPr>
            <a:r>
              <a:rPr lang="fr-FR" b="0" dirty="0"/>
              <a:t>Pyromètres : Mesure sans contact par rayonnement infrarouge.</a:t>
            </a:r>
          </a:p>
          <a:p>
            <a:pPr marL="285750" indent="-285750">
              <a:buFont typeface="Arial" panose="020B0604020202020204" pitchFamily="34" charset="0"/>
              <a:buChar char="•"/>
            </a:pPr>
            <a:r>
              <a:rPr lang="fr-FR" b="0" dirty="0"/>
              <a:t>Thermomètres à résistance de platine (RTD) : Haute précision et stabilité.</a:t>
            </a:r>
          </a:p>
        </p:txBody>
      </p:sp>
    </p:spTree>
    <p:extLst>
      <p:ext uri="{BB962C8B-B14F-4D97-AF65-F5344CB8AC3E}">
        <p14:creationId xmlns:p14="http://schemas.microsoft.com/office/powerpoint/2010/main" val="25930741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54</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Mesure de Température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Applications et exemples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Alimentation : Contrôle des températures de cuisson et de conservation.</a:t>
            </a:r>
          </a:p>
          <a:p>
            <a:pPr marL="285750" indent="-285750">
              <a:buFont typeface="Arial" panose="020B0604020202020204" pitchFamily="34" charset="0"/>
              <a:buChar char="•"/>
            </a:pPr>
            <a:r>
              <a:rPr lang="fr-FR" b="0" dirty="0"/>
              <a:t>Médical : Surveillance de la température corporelle.</a:t>
            </a:r>
          </a:p>
          <a:p>
            <a:pPr marL="285750" indent="-285750">
              <a:buFont typeface="Arial" panose="020B0604020202020204" pitchFamily="34" charset="0"/>
              <a:buChar char="•"/>
            </a:pPr>
            <a:r>
              <a:rPr lang="fr-FR" b="0" dirty="0"/>
              <a:t>Industrie : Contrôle des procédés thermiques.</a:t>
            </a:r>
          </a:p>
          <a:p>
            <a:pPr marL="285750" indent="-285750">
              <a:buFont typeface="Arial" panose="020B0604020202020204" pitchFamily="34" charset="0"/>
              <a:buChar char="•"/>
            </a:pPr>
            <a:r>
              <a:rPr lang="fr-FR" b="0" dirty="0"/>
              <a:t>Météorologie : Suivi des conditions climatiques.</a:t>
            </a:r>
          </a:p>
        </p:txBody>
      </p:sp>
    </p:spTree>
    <p:extLst>
      <p:ext uri="{BB962C8B-B14F-4D97-AF65-F5344CB8AC3E}">
        <p14:creationId xmlns:p14="http://schemas.microsoft.com/office/powerpoint/2010/main" val="9465361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55</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Positionnement GPS (Partie 1)</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Technologies utilisées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Récepteurs GPS : Captation des signaux de satellites pour déterminer la position.</a:t>
            </a:r>
          </a:p>
          <a:p>
            <a:pPr marL="285750" indent="-285750">
              <a:buFont typeface="Arial" panose="020B0604020202020204" pitchFamily="34" charset="0"/>
              <a:buChar char="•"/>
            </a:pPr>
            <a:r>
              <a:rPr lang="fr-FR" b="0" dirty="0"/>
              <a:t>Systèmes DGPS : Amélioration de la précision grâce aux corrections locales.</a:t>
            </a:r>
          </a:p>
          <a:p>
            <a:pPr marL="285750" indent="-285750">
              <a:buFont typeface="Arial" panose="020B0604020202020204" pitchFamily="34" charset="0"/>
              <a:buChar char="•"/>
            </a:pPr>
            <a:r>
              <a:rPr lang="fr-FR" b="0" dirty="0"/>
              <a:t>GNSS : Systèmes mondiaux incluant GPS, Galileo, GLONASS, </a:t>
            </a:r>
            <a:r>
              <a:rPr lang="fr-FR" b="0" dirty="0" err="1"/>
              <a:t>Beidou</a:t>
            </a:r>
            <a:r>
              <a:rPr lang="fr-FR" b="0" dirty="0"/>
              <a:t>.</a:t>
            </a:r>
          </a:p>
          <a:p>
            <a:pPr marL="285750" indent="-285750">
              <a:buFont typeface="Arial" panose="020B0604020202020204" pitchFamily="34" charset="0"/>
              <a:buChar char="•"/>
            </a:pPr>
            <a:r>
              <a:rPr lang="fr-FR" b="0" dirty="0"/>
              <a:t>Applications de géolocalisation : Intégration GPS pour la navigation et le suivi.</a:t>
            </a:r>
          </a:p>
        </p:txBody>
      </p:sp>
    </p:spTree>
    <p:extLst>
      <p:ext uri="{BB962C8B-B14F-4D97-AF65-F5344CB8AC3E}">
        <p14:creationId xmlns:p14="http://schemas.microsoft.com/office/powerpoint/2010/main" val="24462400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56</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Positionnement GPS (Partie 2)</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Applications et exemples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2345264"/>
            <a:ext cx="8195732" cy="243200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fr-FR" b="0" dirty="0"/>
              <a:t>Navigation : Orientation dans les véhicules et sur les smartphones.</a:t>
            </a:r>
          </a:p>
          <a:p>
            <a:pPr marL="285750" indent="-285750">
              <a:buFont typeface="Arial" panose="020B0604020202020204" pitchFamily="34" charset="0"/>
              <a:buChar char="•"/>
            </a:pPr>
            <a:r>
              <a:rPr lang="fr-FR" b="0" dirty="0"/>
              <a:t>Géomarketing : Analyse de données basées sur la localisation.</a:t>
            </a:r>
          </a:p>
          <a:p>
            <a:pPr marL="285750" indent="-285750">
              <a:buFont typeface="Arial" panose="020B0604020202020204" pitchFamily="34" charset="0"/>
              <a:buChar char="•"/>
            </a:pPr>
            <a:r>
              <a:rPr lang="fr-FR" b="0" dirty="0"/>
              <a:t>Agriculture de précision : Guidage des engins agricoles.</a:t>
            </a:r>
          </a:p>
          <a:p>
            <a:pPr marL="285750" indent="-285750">
              <a:buFont typeface="Arial" panose="020B0604020202020204" pitchFamily="34" charset="0"/>
              <a:buChar char="•"/>
            </a:pPr>
            <a:r>
              <a:rPr lang="fr-FR" b="0" dirty="0"/>
              <a:t>Recherche : Étude des mouvements tectoniques et suivi des animaux.</a:t>
            </a:r>
          </a:p>
        </p:txBody>
      </p:sp>
    </p:spTree>
    <p:extLst>
      <p:ext uri="{BB962C8B-B14F-4D97-AF65-F5344CB8AC3E}">
        <p14:creationId xmlns:p14="http://schemas.microsoft.com/office/powerpoint/2010/main" val="26806834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E81F6FC-B4E8-BB61-9B24-23D9D56CC73D}"/>
              </a:ext>
            </a:extLst>
          </p:cNvPr>
          <p:cNvSpPr>
            <a:spLocks noGrp="1"/>
          </p:cNvSpPr>
          <p:nvPr>
            <p:ph type="sldNum" sz="quarter" idx="4"/>
          </p:nvPr>
        </p:nvSpPr>
        <p:spPr/>
        <p:txBody>
          <a:bodyPr/>
          <a:lstStyle/>
          <a:p>
            <a:fld id="{5A4C5B2E-C222-42BA-A6AE-2E2D0C9DED18}" type="slidenum">
              <a:rPr lang="fr-FR" smtClean="0"/>
              <a:pPr/>
              <a:t>57</a:t>
            </a:fld>
            <a:endParaRPr lang="fr-FR"/>
          </a:p>
        </p:txBody>
      </p:sp>
      <p:sp>
        <p:nvSpPr>
          <p:cNvPr id="3" name="Espace réservé du texte 2">
            <a:extLst>
              <a:ext uri="{FF2B5EF4-FFF2-40B4-BE49-F238E27FC236}">
                <a16:creationId xmlns:a16="http://schemas.microsoft.com/office/drawing/2014/main" id="{386339AF-E9D8-46D6-17DF-0719126B349E}"/>
              </a:ext>
            </a:extLst>
          </p:cNvPr>
          <p:cNvSpPr>
            <a:spLocks noGrp="1"/>
          </p:cNvSpPr>
          <p:nvPr>
            <p:ph type="body" sz="quarter" idx="10"/>
          </p:nvPr>
        </p:nvSpPr>
        <p:spPr/>
        <p:txBody>
          <a:bodyPr/>
          <a:lstStyle/>
          <a:p>
            <a:r>
              <a:rPr lang="fr-FR" b="1" i="0">
                <a:effectLst/>
              </a:rPr>
              <a:t>Questions et Discussion</a:t>
            </a:r>
          </a:p>
          <a:p>
            <a:endParaRPr lang="fr-FR"/>
          </a:p>
        </p:txBody>
      </p:sp>
      <p:sp>
        <p:nvSpPr>
          <p:cNvPr id="4" name="Espace réservé du texte 3">
            <a:extLst>
              <a:ext uri="{FF2B5EF4-FFF2-40B4-BE49-F238E27FC236}">
                <a16:creationId xmlns:a16="http://schemas.microsoft.com/office/drawing/2014/main" id="{AFDA658B-6ED3-A7A0-AF25-D85179771050}"/>
              </a:ext>
            </a:extLst>
          </p:cNvPr>
          <p:cNvSpPr>
            <a:spLocks noGrp="1"/>
          </p:cNvSpPr>
          <p:nvPr>
            <p:ph type="body" sz="quarter" idx="11"/>
          </p:nvPr>
        </p:nvSpPr>
        <p:spPr/>
        <p:txBody>
          <a:bodyPr>
            <a:normAutofit/>
          </a:bodyPr>
          <a:lstStyle/>
          <a:p>
            <a:pPr algn="ctr"/>
            <a:r>
              <a:rPr lang="fr-FR" sz="1800" dirty="0"/>
              <a:t>C'est le moment d'échanger sur ces technologies de mesure et leurs applications.</a:t>
            </a:r>
          </a:p>
          <a:p>
            <a:pPr algn="ctr"/>
            <a:endParaRPr lang="fr-FR" sz="1800" dirty="0"/>
          </a:p>
          <a:p>
            <a:pPr algn="ctr"/>
            <a:r>
              <a:rPr lang="fr-FR" sz="1800" dirty="0"/>
              <a:t>Des questions, des commentaires ou des expériences à partager ? Votre participation enrichira notre session.</a:t>
            </a:r>
          </a:p>
        </p:txBody>
      </p:sp>
    </p:spTree>
    <p:extLst>
      <p:ext uri="{BB962C8B-B14F-4D97-AF65-F5344CB8AC3E}">
        <p14:creationId xmlns:p14="http://schemas.microsoft.com/office/powerpoint/2010/main" val="24498014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6241177" y="3579622"/>
            <a:ext cx="4509950" cy="1256209"/>
          </a:xfrm>
        </p:spPr>
        <p:txBody>
          <a:bodyPr/>
          <a:lstStyle/>
          <a:p>
            <a:r>
              <a:rPr lang="fr-FR"/>
              <a:t>La Sélection de Capteurs</a:t>
            </a:r>
          </a:p>
        </p:txBody>
      </p:sp>
      <p:sp>
        <p:nvSpPr>
          <p:cNvPr id="7" name="Espace réservé du numéro de diapositive 6"/>
          <p:cNvSpPr>
            <a:spLocks noGrp="1"/>
          </p:cNvSpPr>
          <p:nvPr>
            <p:ph type="sldNum" sz="quarter" idx="4"/>
          </p:nvPr>
        </p:nvSpPr>
        <p:spPr/>
        <p:txBody>
          <a:bodyPr/>
          <a:lstStyle/>
          <a:p>
            <a:fld id="{5A4C5B2E-C222-42BA-A6AE-2E2D0C9DED18}" type="slidenum">
              <a:rPr lang="fr-FR" smtClean="0"/>
              <a:pPr/>
              <a:t>58</a:t>
            </a:fld>
            <a:endParaRPr lang="fr-FR"/>
          </a:p>
        </p:txBody>
      </p:sp>
    </p:spTree>
    <p:extLst>
      <p:ext uri="{BB962C8B-B14F-4D97-AF65-F5344CB8AC3E}">
        <p14:creationId xmlns:p14="http://schemas.microsoft.com/office/powerpoint/2010/main" val="12421048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7FA505B8-6992-7F6B-9149-C1FF5D18BA09}"/>
              </a:ext>
            </a:extLst>
          </p:cNvPr>
          <p:cNvSpPr>
            <a:spLocks noGrp="1"/>
          </p:cNvSpPr>
          <p:nvPr>
            <p:ph type="sldNum" sz="quarter" idx="4"/>
          </p:nvPr>
        </p:nvSpPr>
        <p:spPr/>
        <p:txBody>
          <a:bodyPr/>
          <a:lstStyle/>
          <a:p>
            <a:fld id="{5A4C5B2E-C222-42BA-A6AE-2E2D0C9DED18}" type="slidenum">
              <a:rPr lang="fr-FR" smtClean="0"/>
              <a:pPr/>
              <a:t>59</a:t>
            </a:fld>
            <a:endParaRPr lang="fr-FR"/>
          </a:p>
        </p:txBody>
      </p:sp>
      <p:sp>
        <p:nvSpPr>
          <p:cNvPr id="3" name="Espace réservé du texte 2">
            <a:extLst>
              <a:ext uri="{FF2B5EF4-FFF2-40B4-BE49-F238E27FC236}">
                <a16:creationId xmlns:a16="http://schemas.microsoft.com/office/drawing/2014/main" id="{5EB1FD9A-02AB-EAAB-FCBF-EC971CBAC933}"/>
              </a:ext>
            </a:extLst>
          </p:cNvPr>
          <p:cNvSpPr>
            <a:spLocks noGrp="1"/>
          </p:cNvSpPr>
          <p:nvPr>
            <p:ph type="body" sz="quarter" idx="10"/>
          </p:nvPr>
        </p:nvSpPr>
        <p:spPr/>
        <p:txBody>
          <a:bodyPr/>
          <a:lstStyle/>
          <a:p>
            <a:r>
              <a:rPr lang="fr-FR"/>
              <a:t>Introduction aux Défis de la Sélection de Capteurs</a:t>
            </a:r>
          </a:p>
        </p:txBody>
      </p:sp>
      <p:sp>
        <p:nvSpPr>
          <p:cNvPr id="4" name="Espace réservé du texte 3">
            <a:extLst>
              <a:ext uri="{FF2B5EF4-FFF2-40B4-BE49-F238E27FC236}">
                <a16:creationId xmlns:a16="http://schemas.microsoft.com/office/drawing/2014/main" id="{9DA4147D-F219-4BEE-53A1-B162F25F93A2}"/>
              </a:ext>
            </a:extLst>
          </p:cNvPr>
          <p:cNvSpPr>
            <a:spLocks noGrp="1"/>
          </p:cNvSpPr>
          <p:nvPr>
            <p:ph type="body" sz="quarter" idx="11"/>
          </p:nvPr>
        </p:nvSpPr>
        <p:spPr>
          <a:xfrm>
            <a:off x="1391613" y="2085975"/>
            <a:ext cx="8195732" cy="1927225"/>
          </a:xfrm>
        </p:spPr>
        <p:txBody>
          <a:bodyPr numCol="2">
            <a:normAutofit/>
          </a:bodyPr>
          <a:lstStyle/>
          <a:p>
            <a:pPr marL="285750" indent="-285750">
              <a:buFont typeface="Arial" panose="020B0604020202020204" pitchFamily="34" charset="0"/>
              <a:buChar char="•"/>
            </a:pPr>
            <a:r>
              <a:rPr lang="fr-FR" b="0" dirty="0"/>
              <a:t>Compréhension des Exigences de l'Application</a:t>
            </a:r>
          </a:p>
          <a:p>
            <a:pPr marL="285750" indent="-285750">
              <a:buFont typeface="Arial" panose="020B0604020202020204" pitchFamily="34" charset="0"/>
              <a:buChar char="•"/>
            </a:pPr>
            <a:r>
              <a:rPr lang="fr-FR" b="0" dirty="0"/>
              <a:t>Sélection de la Technologie Adaptée</a:t>
            </a:r>
          </a:p>
          <a:p>
            <a:pPr marL="285750" indent="-285750">
              <a:buFont typeface="Arial" panose="020B0604020202020204" pitchFamily="34" charset="0"/>
              <a:buChar char="•"/>
            </a:pPr>
            <a:r>
              <a:rPr lang="fr-FR" b="0" dirty="0"/>
              <a:t>Contraintes de Coût</a:t>
            </a:r>
          </a:p>
          <a:p>
            <a:pPr marL="285750" indent="-285750">
              <a:buFont typeface="Arial" panose="020B0604020202020204" pitchFamily="34" charset="0"/>
              <a:buChar char="•"/>
            </a:pPr>
            <a:r>
              <a:rPr lang="fr-FR" b="0" dirty="0"/>
              <a:t>Conditions Environnementales</a:t>
            </a:r>
          </a:p>
          <a:p>
            <a:pPr marL="285750" indent="-285750">
              <a:buFont typeface="Arial" panose="020B0604020202020204" pitchFamily="34" charset="0"/>
              <a:buChar char="•"/>
            </a:pPr>
            <a:r>
              <a:rPr lang="fr-FR" b="0" dirty="0"/>
              <a:t>Intégration au Système</a:t>
            </a:r>
          </a:p>
          <a:p>
            <a:pPr marL="285750" indent="-285750">
              <a:buFont typeface="Arial" panose="020B0604020202020204" pitchFamily="34" charset="0"/>
              <a:buChar char="•"/>
            </a:pPr>
            <a:r>
              <a:rPr lang="fr-FR" b="0" dirty="0"/>
              <a:t>Conformité aux Normes</a:t>
            </a:r>
          </a:p>
          <a:p>
            <a:pPr marL="285750" indent="-285750">
              <a:buFont typeface="Arial" panose="020B0604020202020204" pitchFamily="34" charset="0"/>
              <a:buChar char="•"/>
            </a:pPr>
            <a:r>
              <a:rPr lang="fr-FR" b="0" dirty="0"/>
              <a:t>Disponibilité et Soutien du Fabricant</a:t>
            </a:r>
          </a:p>
          <a:p>
            <a:pPr marL="285750" indent="-285750">
              <a:buFont typeface="Arial" panose="020B0604020202020204" pitchFamily="34" charset="0"/>
              <a:buChar char="•"/>
            </a:pPr>
            <a:r>
              <a:rPr lang="fr-FR" b="0" dirty="0"/>
              <a:t>Maintenance et Durée de Vie</a:t>
            </a:r>
          </a:p>
          <a:p>
            <a:pPr marL="285750" indent="-285750">
              <a:buFont typeface="Arial" panose="020B0604020202020204" pitchFamily="34" charset="0"/>
              <a:buChar char="•"/>
            </a:pPr>
            <a:r>
              <a:rPr lang="fr-FR" b="0" dirty="0"/>
              <a:t>Temps de Réponse et Dynamique</a:t>
            </a:r>
          </a:p>
          <a:p>
            <a:pPr marL="285750" indent="-285750">
              <a:buFont typeface="Arial" panose="020B0604020202020204" pitchFamily="34" charset="0"/>
              <a:buChar char="•"/>
            </a:pPr>
            <a:r>
              <a:rPr lang="fr-FR" b="0" dirty="0"/>
              <a:t>Sensibilité et Sélectivité</a:t>
            </a:r>
          </a:p>
          <a:p>
            <a:endParaRPr lang="fr-FR" b="0" dirty="0"/>
          </a:p>
        </p:txBody>
      </p:sp>
      <p:sp>
        <p:nvSpPr>
          <p:cNvPr id="7" name="Espace réservé du texte 3">
            <a:extLst>
              <a:ext uri="{FF2B5EF4-FFF2-40B4-BE49-F238E27FC236}">
                <a16:creationId xmlns:a16="http://schemas.microsoft.com/office/drawing/2014/main" id="{1383F856-A482-D056-4571-F5E0266A1D0D}"/>
              </a:ext>
            </a:extLst>
          </p:cNvPr>
          <p:cNvSpPr txBox="1">
            <a:spLocks/>
          </p:cNvSpPr>
          <p:nvPr/>
        </p:nvSpPr>
        <p:spPr>
          <a:xfrm>
            <a:off x="1391613" y="4133705"/>
            <a:ext cx="8195732" cy="446722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Conclusion</a:t>
            </a:r>
          </a:p>
          <a:p>
            <a:r>
              <a:rPr lang="fr-FR" b="0" dirty="0"/>
              <a:t>Le processus de sélection de capteurs est donc une tâche multidimensionnelle qui requiert une analyse approfondie des besoins de l'application, une connaissance des différentes technologies de capteurs, et une évaluation des conditions opérationnelles. Chaque choix est un compromis entre la performance, le coût, et les spécificités de l'environnement industriel. Avec des exigences croissantes pour l'automatisation et la précision, la sélection judicieuse de capteurs est devenue plus critique que jamais pour l'optimisation des processus industriels.</a:t>
            </a:r>
          </a:p>
          <a:p>
            <a:endParaRPr lang="fr-FR" b="0" dirty="0"/>
          </a:p>
        </p:txBody>
      </p:sp>
    </p:spTree>
    <p:extLst>
      <p:ext uri="{BB962C8B-B14F-4D97-AF65-F5344CB8AC3E}">
        <p14:creationId xmlns:p14="http://schemas.microsoft.com/office/powerpoint/2010/main" val="2239667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6</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4" y="1069759"/>
            <a:ext cx="8484495" cy="594446"/>
          </a:xfrm>
        </p:spPr>
        <p:txBody>
          <a:bodyPr/>
          <a:lstStyle/>
          <a:p>
            <a:r>
              <a:rPr lang="fr-FR"/>
              <a:t>Importance des systèmes de mesure dans la science</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6105" y="2004734"/>
            <a:ext cx="8195732" cy="410131"/>
          </a:xfrm>
        </p:spPr>
        <p:txBody>
          <a:bodyPr/>
          <a:lstStyle/>
          <a:p>
            <a:r>
              <a:rPr lang="fr-FR"/>
              <a:t>La précision dans les expériences scientifiques.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4" y="3634065"/>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Exemples de découvertes rendues possibles par des mesures précises.</a:t>
            </a:r>
          </a:p>
        </p:txBody>
      </p:sp>
      <p:sp>
        <p:nvSpPr>
          <p:cNvPr id="6" name="Espace réservé du texte 3">
            <a:extLst>
              <a:ext uri="{FF2B5EF4-FFF2-40B4-BE49-F238E27FC236}">
                <a16:creationId xmlns:a16="http://schemas.microsoft.com/office/drawing/2014/main" id="{9140D8E5-AA67-477A-B4E0-DABBF83F4790}"/>
              </a:ext>
            </a:extLst>
          </p:cNvPr>
          <p:cNvSpPr txBox="1">
            <a:spLocks/>
          </p:cNvSpPr>
          <p:nvPr/>
        </p:nvSpPr>
        <p:spPr>
          <a:xfrm>
            <a:off x="1396104" y="2409268"/>
            <a:ext cx="8195732" cy="101973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Permettent d'effectuer des expériences avec précision, de reproduire des résultats, et de faire des découvertes qui étaient auparavant impossibles</a:t>
            </a:r>
          </a:p>
        </p:txBody>
      </p:sp>
      <p:sp>
        <p:nvSpPr>
          <p:cNvPr id="7" name="Espace réservé du texte 3">
            <a:extLst>
              <a:ext uri="{FF2B5EF4-FFF2-40B4-BE49-F238E27FC236}">
                <a16:creationId xmlns:a16="http://schemas.microsoft.com/office/drawing/2014/main" id="{761A0BCD-808D-4DCC-ACCC-48740CE8D4E9}"/>
              </a:ext>
            </a:extLst>
          </p:cNvPr>
          <p:cNvSpPr txBox="1">
            <a:spLocks/>
          </p:cNvSpPr>
          <p:nvPr/>
        </p:nvSpPr>
        <p:spPr>
          <a:xfrm>
            <a:off x="1396104" y="4033005"/>
            <a:ext cx="8195732" cy="130842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Découverte des particules subatomiques ou à la mesure précise des ondes gravitationnelles</a:t>
            </a:r>
          </a:p>
        </p:txBody>
      </p:sp>
    </p:spTree>
    <p:extLst>
      <p:ext uri="{BB962C8B-B14F-4D97-AF65-F5344CB8AC3E}">
        <p14:creationId xmlns:p14="http://schemas.microsoft.com/office/powerpoint/2010/main" val="12973497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A81F7359-819B-9FDF-261F-EFAF418528DC}"/>
              </a:ext>
            </a:extLst>
          </p:cNvPr>
          <p:cNvSpPr>
            <a:spLocks noGrp="1"/>
          </p:cNvSpPr>
          <p:nvPr>
            <p:ph type="sldNum" sz="quarter" idx="4"/>
          </p:nvPr>
        </p:nvSpPr>
        <p:spPr/>
        <p:txBody>
          <a:bodyPr/>
          <a:lstStyle/>
          <a:p>
            <a:fld id="{5A4C5B2E-C222-42BA-A6AE-2E2D0C9DED18}" type="slidenum">
              <a:rPr lang="fr-FR" smtClean="0"/>
              <a:pPr/>
              <a:t>60</a:t>
            </a:fld>
            <a:endParaRPr lang="fr-FR"/>
          </a:p>
        </p:txBody>
      </p:sp>
      <p:sp>
        <p:nvSpPr>
          <p:cNvPr id="3" name="Espace réservé du texte 2">
            <a:extLst>
              <a:ext uri="{FF2B5EF4-FFF2-40B4-BE49-F238E27FC236}">
                <a16:creationId xmlns:a16="http://schemas.microsoft.com/office/drawing/2014/main" id="{6912C643-1905-3A62-CE08-56DECB14DEA4}"/>
              </a:ext>
            </a:extLst>
          </p:cNvPr>
          <p:cNvSpPr>
            <a:spLocks noGrp="1"/>
          </p:cNvSpPr>
          <p:nvPr>
            <p:ph type="body" sz="quarter" idx="10"/>
          </p:nvPr>
        </p:nvSpPr>
        <p:spPr/>
        <p:txBody>
          <a:bodyPr/>
          <a:lstStyle/>
          <a:p>
            <a:r>
              <a:rPr lang="fr-FR"/>
              <a:t>La Sensibilité des Capteurs</a:t>
            </a:r>
          </a:p>
        </p:txBody>
      </p:sp>
      <p:sp>
        <p:nvSpPr>
          <p:cNvPr id="4" name="Espace réservé du texte 3">
            <a:extLst>
              <a:ext uri="{FF2B5EF4-FFF2-40B4-BE49-F238E27FC236}">
                <a16:creationId xmlns:a16="http://schemas.microsoft.com/office/drawing/2014/main" id="{2ABDDE4C-731D-697D-8B98-05D9AB43CC21}"/>
              </a:ext>
            </a:extLst>
          </p:cNvPr>
          <p:cNvSpPr>
            <a:spLocks noGrp="1"/>
          </p:cNvSpPr>
          <p:nvPr>
            <p:ph type="body" sz="quarter" idx="11"/>
          </p:nvPr>
        </p:nvSpPr>
        <p:spPr/>
        <p:txBody>
          <a:bodyPr/>
          <a:lstStyle/>
          <a:p>
            <a:r>
              <a:rPr lang="fr-FR" b="0" dirty="0"/>
              <a:t>La sensibilité des capteurs est une caractéristique fondamentale qui détermine leur capacité à détecter des variations ou des changements minimes de la grandeur physique qu’ils sont destinés à mesurer. Cet attribut est crucial pour de nombreuses applications, allant de la fabrication industrielle à la recherche scientifique, en passant par la sécurité et la médecine. </a:t>
            </a:r>
          </a:p>
          <a:p>
            <a:endParaRPr lang="fr-FR" b="0" dirty="0"/>
          </a:p>
          <a:p>
            <a:r>
              <a:rPr lang="fr-FR" dirty="0"/>
              <a:t>Définition de la Sensibilité des Capteurs</a:t>
            </a:r>
          </a:p>
          <a:p>
            <a:r>
              <a:rPr lang="fr-FR" dirty="0"/>
              <a:t>Concept Général: </a:t>
            </a:r>
            <a:r>
              <a:rPr lang="fr-FR" b="0" dirty="0"/>
              <a:t>La sensibilité d'un capteur est définie comme le rapport entre le changement du signal de sortie et le changement de la grandeur mesurée.</a:t>
            </a:r>
          </a:p>
          <a:p>
            <a:r>
              <a:rPr lang="fr-FR" dirty="0"/>
              <a:t>Unités de Mesure: </a:t>
            </a:r>
            <a:r>
              <a:rPr lang="fr-FR" b="0" dirty="0"/>
              <a:t>Souvent exprimée en millivolts par unité de mesure (mV/°C, mV/g, etc.), la sensibilité peut varier selon la nature du capteur et du phénomène mesuré.</a:t>
            </a:r>
          </a:p>
          <a:p>
            <a:r>
              <a:rPr lang="fr-FR" dirty="0"/>
              <a:t>Linéarité: </a:t>
            </a:r>
            <a:r>
              <a:rPr lang="fr-FR" b="0" dirty="0"/>
              <a:t>Pour beaucoup de capteurs, la sensibilité est idéalement constante sur toute la plage de mesure, ce qui implique une relation linéaire entre l'entrée et la sortie.</a:t>
            </a:r>
          </a:p>
          <a:p>
            <a:endParaRPr lang="fr-FR" b="0" dirty="0"/>
          </a:p>
        </p:txBody>
      </p:sp>
    </p:spTree>
    <p:extLst>
      <p:ext uri="{BB962C8B-B14F-4D97-AF65-F5344CB8AC3E}">
        <p14:creationId xmlns:p14="http://schemas.microsoft.com/office/powerpoint/2010/main" val="16545075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215AD28-3425-C76A-595B-542AE7DCE98C}"/>
              </a:ext>
            </a:extLst>
          </p:cNvPr>
          <p:cNvSpPr>
            <a:spLocks noGrp="1"/>
          </p:cNvSpPr>
          <p:nvPr>
            <p:ph type="sldNum" sz="quarter" idx="4"/>
          </p:nvPr>
        </p:nvSpPr>
        <p:spPr/>
        <p:txBody>
          <a:bodyPr/>
          <a:lstStyle/>
          <a:p>
            <a:fld id="{5A4C5B2E-C222-42BA-A6AE-2E2D0C9DED18}" type="slidenum">
              <a:rPr lang="fr-FR" smtClean="0"/>
              <a:pPr/>
              <a:t>61</a:t>
            </a:fld>
            <a:endParaRPr lang="fr-FR"/>
          </a:p>
        </p:txBody>
      </p:sp>
      <p:sp>
        <p:nvSpPr>
          <p:cNvPr id="3" name="Espace réservé du texte 2">
            <a:extLst>
              <a:ext uri="{FF2B5EF4-FFF2-40B4-BE49-F238E27FC236}">
                <a16:creationId xmlns:a16="http://schemas.microsoft.com/office/drawing/2014/main" id="{31B2CF19-BFAC-29C0-1937-17566A5FDAB6}"/>
              </a:ext>
            </a:extLst>
          </p:cNvPr>
          <p:cNvSpPr>
            <a:spLocks noGrp="1"/>
          </p:cNvSpPr>
          <p:nvPr>
            <p:ph type="body" sz="quarter" idx="10"/>
          </p:nvPr>
        </p:nvSpPr>
        <p:spPr/>
        <p:txBody>
          <a:bodyPr/>
          <a:lstStyle/>
          <a:p>
            <a:r>
              <a:rPr lang="fr-FR"/>
              <a:t>La Résolution des Capteurs</a:t>
            </a:r>
          </a:p>
        </p:txBody>
      </p:sp>
      <p:sp>
        <p:nvSpPr>
          <p:cNvPr id="4" name="Espace réservé du texte 3">
            <a:extLst>
              <a:ext uri="{FF2B5EF4-FFF2-40B4-BE49-F238E27FC236}">
                <a16:creationId xmlns:a16="http://schemas.microsoft.com/office/drawing/2014/main" id="{FE941C68-FDC6-7F90-8D58-8A261AB9ED42}"/>
              </a:ext>
            </a:extLst>
          </p:cNvPr>
          <p:cNvSpPr>
            <a:spLocks noGrp="1"/>
          </p:cNvSpPr>
          <p:nvPr>
            <p:ph type="body" sz="quarter" idx="11"/>
          </p:nvPr>
        </p:nvSpPr>
        <p:spPr>
          <a:xfrm>
            <a:off x="1391612" y="1799669"/>
            <a:ext cx="8382307" cy="4567649"/>
          </a:xfrm>
        </p:spPr>
        <p:txBody>
          <a:bodyPr>
            <a:normAutofit/>
          </a:bodyPr>
          <a:lstStyle/>
          <a:p>
            <a:r>
              <a:rPr lang="fr-FR" b="0" dirty="0"/>
              <a:t>La résolution d'un capteur est une caractéristique critique qui détermine sa capacité à distinguer entre les plus petits incréments de la grandeur mesurée. Cette propriété a une importance capitale dans la précision et l'efficacité des systèmes de mesure et de contrôle dans divers domaines industriels, scientifiques et technologiques. </a:t>
            </a:r>
          </a:p>
          <a:p>
            <a:endParaRPr lang="fr-FR" b="0" dirty="0"/>
          </a:p>
          <a:p>
            <a:r>
              <a:rPr lang="fr-FR" dirty="0"/>
              <a:t>Définition de la Résolution</a:t>
            </a:r>
          </a:p>
          <a:p>
            <a:r>
              <a:rPr lang="fr-FR" dirty="0"/>
              <a:t>Résolution de Base: </a:t>
            </a:r>
            <a:r>
              <a:rPr lang="fr-FR" b="0" dirty="0"/>
              <a:t>La résolution d'un capteur est la plus petite variation de la grandeur mesurée que le capteur peut détecter. Elle est souvent exprimée en unités de la mesure (comme mm, Lux, ou Pascal).</a:t>
            </a:r>
          </a:p>
          <a:p>
            <a:r>
              <a:rPr lang="fr-FR" dirty="0"/>
              <a:t>Résolution Numérique: </a:t>
            </a:r>
            <a:r>
              <a:rPr lang="fr-FR" b="0" dirty="0"/>
              <a:t>Pour les capteurs numériques, la résolution est influencée par le nombre de bits du convertisseur analogique-numérique (CAN). Un CAN de 16 bits a une résolution plus élevée qu'un de 12 bits.</a:t>
            </a:r>
          </a:p>
          <a:p>
            <a:r>
              <a:rPr lang="fr-FR" dirty="0"/>
              <a:t>Résolution vs. Précision: </a:t>
            </a:r>
            <a:r>
              <a:rPr lang="fr-FR" b="0" dirty="0"/>
              <a:t>La résolution ne doit pas être confondue avec la précision, qui fait référence à la proximité entre la valeur mesurée et la valeur réelle. Un capteur peut avoir une haute résolution mais une faible précision, et vice versa.</a:t>
            </a:r>
          </a:p>
          <a:p>
            <a:endParaRPr lang="fr-FR" b="0" dirty="0"/>
          </a:p>
        </p:txBody>
      </p:sp>
    </p:spTree>
    <p:extLst>
      <p:ext uri="{BB962C8B-B14F-4D97-AF65-F5344CB8AC3E}">
        <p14:creationId xmlns:p14="http://schemas.microsoft.com/office/powerpoint/2010/main" val="3455260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B07EC667-2AA2-AEC6-7906-6F870A98B532}"/>
              </a:ext>
            </a:extLst>
          </p:cNvPr>
          <p:cNvSpPr>
            <a:spLocks noGrp="1"/>
          </p:cNvSpPr>
          <p:nvPr>
            <p:ph type="sldNum" sz="quarter" idx="4"/>
          </p:nvPr>
        </p:nvSpPr>
        <p:spPr/>
        <p:txBody>
          <a:bodyPr/>
          <a:lstStyle/>
          <a:p>
            <a:fld id="{5A4C5B2E-C222-42BA-A6AE-2E2D0C9DED18}" type="slidenum">
              <a:rPr lang="fr-FR" smtClean="0"/>
              <a:pPr/>
              <a:t>62</a:t>
            </a:fld>
            <a:endParaRPr lang="fr-FR"/>
          </a:p>
        </p:txBody>
      </p:sp>
      <p:sp>
        <p:nvSpPr>
          <p:cNvPr id="3" name="Espace réservé du texte 2">
            <a:extLst>
              <a:ext uri="{FF2B5EF4-FFF2-40B4-BE49-F238E27FC236}">
                <a16:creationId xmlns:a16="http://schemas.microsoft.com/office/drawing/2014/main" id="{BDDC684C-A608-5C86-BE8E-D92DFEEB97D3}"/>
              </a:ext>
            </a:extLst>
          </p:cNvPr>
          <p:cNvSpPr>
            <a:spLocks noGrp="1"/>
          </p:cNvSpPr>
          <p:nvPr>
            <p:ph type="body" sz="quarter" idx="10"/>
          </p:nvPr>
        </p:nvSpPr>
        <p:spPr/>
        <p:txBody>
          <a:bodyPr/>
          <a:lstStyle/>
          <a:p>
            <a:r>
              <a:rPr lang="fr-FR"/>
              <a:t>Les Plages de Mesure</a:t>
            </a:r>
          </a:p>
        </p:txBody>
      </p:sp>
      <p:sp>
        <p:nvSpPr>
          <p:cNvPr id="4" name="Espace réservé du texte 3">
            <a:extLst>
              <a:ext uri="{FF2B5EF4-FFF2-40B4-BE49-F238E27FC236}">
                <a16:creationId xmlns:a16="http://schemas.microsoft.com/office/drawing/2014/main" id="{04F6FC0A-4F67-2493-12C0-5AADA9BD8ABD}"/>
              </a:ext>
            </a:extLst>
          </p:cNvPr>
          <p:cNvSpPr>
            <a:spLocks noGrp="1"/>
          </p:cNvSpPr>
          <p:nvPr>
            <p:ph type="body" sz="quarter" idx="11"/>
          </p:nvPr>
        </p:nvSpPr>
        <p:spPr/>
        <p:txBody>
          <a:bodyPr/>
          <a:lstStyle/>
          <a:p>
            <a:r>
              <a:rPr lang="fr-FR" b="0" dirty="0"/>
              <a:t>La plage de mesure d'un capteur représente les limites entre lesquelles il peut correctement détecter et quantifier une variable ou un phénomène spécifique. Cette plage est cruciale pour déterminer l'adéquation d'un capteur pour une application donnée, influençant directement la précision, la fiabilité et la pertinence des données mesurées. </a:t>
            </a:r>
          </a:p>
          <a:p>
            <a:endParaRPr lang="fr-FR" dirty="0"/>
          </a:p>
          <a:p>
            <a:r>
              <a:rPr lang="fr-FR" dirty="0"/>
              <a:t>Compréhension des Plages de Mesure</a:t>
            </a:r>
          </a:p>
          <a:p>
            <a:r>
              <a:rPr lang="fr-FR" dirty="0"/>
              <a:t>Définition: </a:t>
            </a:r>
            <a:r>
              <a:rPr lang="fr-FR" b="0" dirty="0"/>
              <a:t>La plage de mesure est définie par les valeurs extrêmes que le capteur peut mesurer. Pour un thermomètre, par exemple, cela pourrait être de -50°C à 150°C.</a:t>
            </a:r>
          </a:p>
          <a:p>
            <a:r>
              <a:rPr lang="fr-FR" dirty="0"/>
              <a:t>Échelles de Mesure: </a:t>
            </a:r>
            <a:r>
              <a:rPr lang="fr-FR" b="0" dirty="0"/>
              <a:t>Les plages peuvent être linéaires, où la réponse est proportionnelle sur toute l'étendue, ou non linéaires, qui peuvent nécessiter des algorithmes de correction.</a:t>
            </a:r>
          </a:p>
          <a:p>
            <a:r>
              <a:rPr lang="fr-FR" dirty="0"/>
              <a:t>Unités de Mesure:</a:t>
            </a:r>
            <a:r>
              <a:rPr lang="fr-FR" b="0" dirty="0"/>
              <a:t> Les plages sont souvent exprimées dans les unités de ce qui est mesuré, telles que pascals pour la pression ou hertz pour la fréquence.</a:t>
            </a:r>
          </a:p>
          <a:p>
            <a:endParaRPr lang="fr-FR" b="0" dirty="0"/>
          </a:p>
        </p:txBody>
      </p:sp>
    </p:spTree>
    <p:extLst>
      <p:ext uri="{BB962C8B-B14F-4D97-AF65-F5344CB8AC3E}">
        <p14:creationId xmlns:p14="http://schemas.microsoft.com/office/powerpoint/2010/main" val="27919312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DB4675C3-8B66-DA73-3C62-8BB47961997D}"/>
              </a:ext>
            </a:extLst>
          </p:cNvPr>
          <p:cNvSpPr>
            <a:spLocks noGrp="1"/>
          </p:cNvSpPr>
          <p:nvPr>
            <p:ph type="sldNum" sz="quarter" idx="4"/>
          </p:nvPr>
        </p:nvSpPr>
        <p:spPr/>
        <p:txBody>
          <a:bodyPr/>
          <a:lstStyle/>
          <a:p>
            <a:fld id="{5A4C5B2E-C222-42BA-A6AE-2E2D0C9DED18}" type="slidenum">
              <a:rPr lang="fr-FR" smtClean="0"/>
              <a:pPr/>
              <a:t>63</a:t>
            </a:fld>
            <a:endParaRPr lang="fr-FR"/>
          </a:p>
        </p:txBody>
      </p:sp>
      <p:sp>
        <p:nvSpPr>
          <p:cNvPr id="3" name="Espace réservé du texte 2">
            <a:extLst>
              <a:ext uri="{FF2B5EF4-FFF2-40B4-BE49-F238E27FC236}">
                <a16:creationId xmlns:a16="http://schemas.microsoft.com/office/drawing/2014/main" id="{D27CB387-6F0D-ABC2-69A5-2DF28EADA54E}"/>
              </a:ext>
            </a:extLst>
          </p:cNvPr>
          <p:cNvSpPr>
            <a:spLocks noGrp="1"/>
          </p:cNvSpPr>
          <p:nvPr>
            <p:ph type="body" sz="quarter" idx="10"/>
          </p:nvPr>
        </p:nvSpPr>
        <p:spPr/>
        <p:txBody>
          <a:bodyPr/>
          <a:lstStyle/>
          <a:p>
            <a:r>
              <a:rPr lang="fr-FR"/>
              <a:t>La Fiabilité et la Durabilité</a:t>
            </a:r>
          </a:p>
        </p:txBody>
      </p:sp>
      <p:sp>
        <p:nvSpPr>
          <p:cNvPr id="4" name="Espace réservé du texte 3">
            <a:extLst>
              <a:ext uri="{FF2B5EF4-FFF2-40B4-BE49-F238E27FC236}">
                <a16:creationId xmlns:a16="http://schemas.microsoft.com/office/drawing/2014/main" id="{63934890-B839-00DB-79CC-F740A29C2547}"/>
              </a:ext>
            </a:extLst>
          </p:cNvPr>
          <p:cNvSpPr>
            <a:spLocks noGrp="1"/>
          </p:cNvSpPr>
          <p:nvPr>
            <p:ph type="body" sz="quarter" idx="11"/>
          </p:nvPr>
        </p:nvSpPr>
        <p:spPr/>
        <p:txBody>
          <a:bodyPr/>
          <a:lstStyle/>
          <a:p>
            <a:r>
              <a:rPr lang="fr-FR" b="0" dirty="0"/>
              <a:t>La fiabilité et la durabilité des capteurs sont des paramètres essentiels qui déterminent leur performance dans le temps et leur capacité à opérer dans des conditions souvent exigeantes. Un capteur fiable et durable est impératif dans les applications industrielles où les coûts de défaillance peuvent être élevés, tant du point de vue économique que celui de la sécurité. </a:t>
            </a:r>
          </a:p>
          <a:p>
            <a:endParaRPr lang="fr-FR" dirty="0"/>
          </a:p>
          <a:p>
            <a:r>
              <a:rPr lang="fr-FR" dirty="0"/>
              <a:t>Comprendre la Fiabilité et la Durabilité</a:t>
            </a:r>
          </a:p>
          <a:p>
            <a:r>
              <a:rPr lang="fr-FR" dirty="0"/>
              <a:t>Fiabilité: </a:t>
            </a:r>
            <a:r>
              <a:rPr lang="fr-FR" b="0" dirty="0"/>
              <a:t>La fiabilité d'un capteur renvoie à sa capacité à fournir des mesures cohérentes et précises sur une période prolongée.</a:t>
            </a:r>
          </a:p>
          <a:p>
            <a:r>
              <a:rPr lang="fr-FR" dirty="0"/>
              <a:t>Durabilité: </a:t>
            </a:r>
            <a:r>
              <a:rPr lang="fr-FR" b="0" dirty="0"/>
              <a:t>La durabilité, en revanche, fait référence à la longévité du capteur et à sa capacité à résister aux conditions environnementales et aux contraintes mécaniques.</a:t>
            </a:r>
          </a:p>
          <a:p>
            <a:endParaRPr lang="fr-FR" dirty="0"/>
          </a:p>
        </p:txBody>
      </p:sp>
    </p:spTree>
    <p:extLst>
      <p:ext uri="{BB962C8B-B14F-4D97-AF65-F5344CB8AC3E}">
        <p14:creationId xmlns:p14="http://schemas.microsoft.com/office/powerpoint/2010/main" val="34598149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749B8561-0566-40F1-7C7A-B1D8C75EDF9C}"/>
              </a:ext>
            </a:extLst>
          </p:cNvPr>
          <p:cNvSpPr>
            <a:spLocks noGrp="1"/>
          </p:cNvSpPr>
          <p:nvPr>
            <p:ph type="sldNum" sz="quarter" idx="4"/>
          </p:nvPr>
        </p:nvSpPr>
        <p:spPr/>
        <p:txBody>
          <a:bodyPr/>
          <a:lstStyle/>
          <a:p>
            <a:fld id="{5A4C5B2E-C222-42BA-A6AE-2E2D0C9DED18}" type="slidenum">
              <a:rPr lang="fr-FR" smtClean="0"/>
              <a:pPr/>
              <a:t>64</a:t>
            </a:fld>
            <a:endParaRPr lang="fr-FR"/>
          </a:p>
        </p:txBody>
      </p:sp>
      <p:sp>
        <p:nvSpPr>
          <p:cNvPr id="3" name="Espace réservé du texte 2">
            <a:extLst>
              <a:ext uri="{FF2B5EF4-FFF2-40B4-BE49-F238E27FC236}">
                <a16:creationId xmlns:a16="http://schemas.microsoft.com/office/drawing/2014/main" id="{02B16323-D2CF-D279-037E-B158AF980E91}"/>
              </a:ext>
            </a:extLst>
          </p:cNvPr>
          <p:cNvSpPr>
            <a:spLocks noGrp="1"/>
          </p:cNvSpPr>
          <p:nvPr>
            <p:ph type="body" sz="quarter" idx="10"/>
          </p:nvPr>
        </p:nvSpPr>
        <p:spPr/>
        <p:txBody>
          <a:bodyPr/>
          <a:lstStyle/>
          <a:p>
            <a:r>
              <a:rPr lang="fr-FR"/>
              <a:t>La Calibration et la Maintenance</a:t>
            </a:r>
          </a:p>
        </p:txBody>
      </p:sp>
      <p:sp>
        <p:nvSpPr>
          <p:cNvPr id="4" name="Espace réservé du texte 3">
            <a:extLst>
              <a:ext uri="{FF2B5EF4-FFF2-40B4-BE49-F238E27FC236}">
                <a16:creationId xmlns:a16="http://schemas.microsoft.com/office/drawing/2014/main" id="{1A396DB8-A3F7-26FB-3179-41A318A28485}"/>
              </a:ext>
            </a:extLst>
          </p:cNvPr>
          <p:cNvSpPr>
            <a:spLocks noGrp="1"/>
          </p:cNvSpPr>
          <p:nvPr>
            <p:ph type="body" sz="quarter" idx="11"/>
          </p:nvPr>
        </p:nvSpPr>
        <p:spPr/>
        <p:txBody>
          <a:bodyPr/>
          <a:lstStyle/>
          <a:p>
            <a:r>
              <a:rPr lang="fr-FR" b="0" dirty="0"/>
              <a:t>La calibration et la maintenance des capteurs sont des aspects critiques pour garantir leur précision et leur fiabilité dans le temps. Ces processus sont vitaux pour l'optimisation des performances des capteurs et pour la qualité des données qu'ils fournissent. </a:t>
            </a:r>
          </a:p>
          <a:p>
            <a:endParaRPr lang="fr-FR" b="0" dirty="0"/>
          </a:p>
          <a:p>
            <a:r>
              <a:rPr lang="fr-FR" b="0" dirty="0"/>
              <a:t>La calibration des capteurs est la procédure par laquelle on ajuste la sortie d'un capteur pour s'assurer qu'elle correspond à la valeur de l'entrée mesurée.</a:t>
            </a:r>
          </a:p>
          <a:p>
            <a:r>
              <a:rPr lang="fr-FR" b="0" dirty="0"/>
              <a:t>Une calibration adéquate assure que les capteurs fonctionnent dans leurs plages de spécifications nominale, réduisant les erreurs de mesure.</a:t>
            </a:r>
          </a:p>
          <a:p>
            <a:endParaRPr lang="fr-FR" b="0" dirty="0"/>
          </a:p>
          <a:p>
            <a:r>
              <a:rPr lang="fr-FR" b="0" dirty="0"/>
              <a:t>La maintenance régulière des capteurs est essentielle pour prévenir les défaillances prématurées et pour conserver la précision des mesures.</a:t>
            </a:r>
          </a:p>
          <a:p>
            <a:r>
              <a:rPr lang="fr-FR" b="0" dirty="0"/>
              <a:t>Elle peut inclure le nettoyage, l'ajustement, le remplacement des composants usés et la mise à jour des logiciels internes.</a:t>
            </a:r>
          </a:p>
          <a:p>
            <a:endParaRPr lang="fr-FR" b="0" dirty="0"/>
          </a:p>
          <a:p>
            <a:endParaRPr lang="fr-FR" b="0" dirty="0"/>
          </a:p>
        </p:txBody>
      </p:sp>
    </p:spTree>
    <p:extLst>
      <p:ext uri="{BB962C8B-B14F-4D97-AF65-F5344CB8AC3E}">
        <p14:creationId xmlns:p14="http://schemas.microsoft.com/office/powerpoint/2010/main" val="39124413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17FD3C9-4F04-8841-B087-7EEA005BEE2F}"/>
              </a:ext>
            </a:extLst>
          </p:cNvPr>
          <p:cNvSpPr>
            <a:spLocks noGrp="1"/>
          </p:cNvSpPr>
          <p:nvPr>
            <p:ph type="sldNum" sz="quarter" idx="4"/>
          </p:nvPr>
        </p:nvSpPr>
        <p:spPr/>
        <p:txBody>
          <a:bodyPr/>
          <a:lstStyle/>
          <a:p>
            <a:fld id="{5A4C5B2E-C222-42BA-A6AE-2E2D0C9DED18}" type="slidenum">
              <a:rPr lang="fr-FR" smtClean="0"/>
              <a:pPr/>
              <a:t>65</a:t>
            </a:fld>
            <a:endParaRPr lang="fr-FR"/>
          </a:p>
        </p:txBody>
      </p:sp>
      <p:sp>
        <p:nvSpPr>
          <p:cNvPr id="3" name="Espace réservé du texte 2">
            <a:extLst>
              <a:ext uri="{FF2B5EF4-FFF2-40B4-BE49-F238E27FC236}">
                <a16:creationId xmlns:a16="http://schemas.microsoft.com/office/drawing/2014/main" id="{986228D3-5C65-0A33-1905-9130DB1341FF}"/>
              </a:ext>
            </a:extLst>
          </p:cNvPr>
          <p:cNvSpPr>
            <a:spLocks noGrp="1"/>
          </p:cNvSpPr>
          <p:nvPr>
            <p:ph type="body" sz="quarter" idx="10"/>
          </p:nvPr>
        </p:nvSpPr>
        <p:spPr/>
        <p:txBody>
          <a:bodyPr/>
          <a:lstStyle/>
          <a:p>
            <a:r>
              <a:rPr lang="fr-FR"/>
              <a:t>L'Environnement d'Opération</a:t>
            </a:r>
          </a:p>
        </p:txBody>
      </p:sp>
      <p:sp>
        <p:nvSpPr>
          <p:cNvPr id="4" name="Espace réservé du texte 3">
            <a:extLst>
              <a:ext uri="{FF2B5EF4-FFF2-40B4-BE49-F238E27FC236}">
                <a16:creationId xmlns:a16="http://schemas.microsoft.com/office/drawing/2014/main" id="{451AAAF1-9FF9-CFA2-9FE7-DEC4983B1F0E}"/>
              </a:ext>
            </a:extLst>
          </p:cNvPr>
          <p:cNvSpPr>
            <a:spLocks noGrp="1"/>
          </p:cNvSpPr>
          <p:nvPr>
            <p:ph type="body" sz="quarter" idx="11"/>
          </p:nvPr>
        </p:nvSpPr>
        <p:spPr/>
        <p:txBody>
          <a:bodyPr/>
          <a:lstStyle/>
          <a:p>
            <a:r>
              <a:rPr lang="fr-FR" b="0" dirty="0"/>
              <a:t>L'environnement d'opération des capteurs est un facteur déterminant pour leur performance, leur précision et leur durée de vie. </a:t>
            </a:r>
          </a:p>
          <a:p>
            <a:r>
              <a:rPr lang="fr-FR" b="0" dirty="0"/>
              <a:t>Les capteurs sont soumis à une variété de conditions environnementales qui peuvent affecter leur fonctionnement, telles que la température, l'humidité, la pression, et la présence de contaminants ou de substances corrosives.</a:t>
            </a:r>
          </a:p>
          <a:p>
            <a:endParaRPr lang="fr-FR" b="0" dirty="0"/>
          </a:p>
        </p:txBody>
      </p:sp>
    </p:spTree>
    <p:extLst>
      <p:ext uri="{BB962C8B-B14F-4D97-AF65-F5344CB8AC3E}">
        <p14:creationId xmlns:p14="http://schemas.microsoft.com/office/powerpoint/2010/main" val="23213240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17FD3C9-4F04-8841-B087-7EEA005BEE2F}"/>
              </a:ext>
            </a:extLst>
          </p:cNvPr>
          <p:cNvSpPr>
            <a:spLocks noGrp="1"/>
          </p:cNvSpPr>
          <p:nvPr>
            <p:ph type="sldNum" sz="quarter" idx="4"/>
          </p:nvPr>
        </p:nvSpPr>
        <p:spPr/>
        <p:txBody>
          <a:bodyPr/>
          <a:lstStyle/>
          <a:p>
            <a:fld id="{5A4C5B2E-C222-42BA-A6AE-2E2D0C9DED18}" type="slidenum">
              <a:rPr lang="fr-FR" smtClean="0"/>
              <a:pPr/>
              <a:t>66</a:t>
            </a:fld>
            <a:endParaRPr lang="fr-FR"/>
          </a:p>
        </p:txBody>
      </p:sp>
      <p:sp>
        <p:nvSpPr>
          <p:cNvPr id="3" name="Espace réservé du texte 2">
            <a:extLst>
              <a:ext uri="{FF2B5EF4-FFF2-40B4-BE49-F238E27FC236}">
                <a16:creationId xmlns:a16="http://schemas.microsoft.com/office/drawing/2014/main" id="{986228D3-5C65-0A33-1905-9130DB1341FF}"/>
              </a:ext>
            </a:extLst>
          </p:cNvPr>
          <p:cNvSpPr>
            <a:spLocks noGrp="1"/>
          </p:cNvSpPr>
          <p:nvPr>
            <p:ph type="body" sz="quarter" idx="10"/>
          </p:nvPr>
        </p:nvSpPr>
        <p:spPr/>
        <p:txBody>
          <a:bodyPr/>
          <a:lstStyle/>
          <a:p>
            <a:r>
              <a:rPr lang="fr-FR"/>
              <a:t>La Connectivité et l'Intégration Système</a:t>
            </a:r>
          </a:p>
        </p:txBody>
      </p:sp>
      <p:sp>
        <p:nvSpPr>
          <p:cNvPr id="4" name="Espace réservé du texte 3">
            <a:extLst>
              <a:ext uri="{FF2B5EF4-FFF2-40B4-BE49-F238E27FC236}">
                <a16:creationId xmlns:a16="http://schemas.microsoft.com/office/drawing/2014/main" id="{451AAAF1-9FF9-CFA2-9FE7-DEC4983B1F0E}"/>
              </a:ext>
            </a:extLst>
          </p:cNvPr>
          <p:cNvSpPr>
            <a:spLocks noGrp="1"/>
          </p:cNvSpPr>
          <p:nvPr>
            <p:ph type="body" sz="quarter" idx="11"/>
          </p:nvPr>
        </p:nvSpPr>
        <p:spPr>
          <a:xfrm>
            <a:off x="1391613" y="2124075"/>
            <a:ext cx="8195732" cy="3399269"/>
          </a:xfrm>
        </p:spPr>
        <p:txBody>
          <a:bodyPr/>
          <a:lstStyle/>
          <a:p>
            <a:r>
              <a:rPr lang="fr-FR" b="0" dirty="0"/>
              <a:t>La connectivité et l'intégration système des capteurs sont des éléments fondamentaux pour la réussite des opérations dans l'ère de l'industrie 4.0 et de </a:t>
            </a:r>
            <a:r>
              <a:rPr lang="fr-FR" b="0" dirty="0" err="1"/>
              <a:t>l’IdO</a:t>
            </a:r>
            <a:r>
              <a:rPr lang="fr-FR" b="0" dirty="0"/>
              <a:t> (Internet des Objets). Ces facteurs sont cruciaux pour une communication fluide et efficace au sein des systèmes de contrôle et de surveillance industriels. </a:t>
            </a:r>
          </a:p>
          <a:p>
            <a:endParaRPr lang="fr-FR" b="0" dirty="0"/>
          </a:p>
          <a:p>
            <a:r>
              <a:rPr lang="fr-FR" b="0" dirty="0"/>
              <a:t>La connectivité des capteurs désigne leur capacité à se connecter et à communiquer avec d'autres appareils ou systèmes.</a:t>
            </a:r>
          </a:p>
          <a:p>
            <a:r>
              <a:rPr lang="fr-FR" b="0" dirty="0"/>
              <a:t>Elle est essentielle pour le transfert de données en temps réel, permettant un suivi continu et la prise de décision basée sur les données.</a:t>
            </a:r>
          </a:p>
          <a:p>
            <a:endParaRPr lang="fr-FR" b="0" dirty="0"/>
          </a:p>
        </p:txBody>
      </p:sp>
    </p:spTree>
    <p:extLst>
      <p:ext uri="{BB962C8B-B14F-4D97-AF65-F5344CB8AC3E}">
        <p14:creationId xmlns:p14="http://schemas.microsoft.com/office/powerpoint/2010/main" val="342114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17FD3C9-4F04-8841-B087-7EEA005BEE2F}"/>
              </a:ext>
            </a:extLst>
          </p:cNvPr>
          <p:cNvSpPr>
            <a:spLocks noGrp="1"/>
          </p:cNvSpPr>
          <p:nvPr>
            <p:ph type="sldNum" sz="quarter" idx="4"/>
          </p:nvPr>
        </p:nvSpPr>
        <p:spPr/>
        <p:txBody>
          <a:bodyPr/>
          <a:lstStyle/>
          <a:p>
            <a:fld id="{5A4C5B2E-C222-42BA-A6AE-2E2D0C9DED18}" type="slidenum">
              <a:rPr lang="fr-FR" smtClean="0"/>
              <a:pPr/>
              <a:t>67</a:t>
            </a:fld>
            <a:endParaRPr lang="fr-FR"/>
          </a:p>
        </p:txBody>
      </p:sp>
      <p:sp>
        <p:nvSpPr>
          <p:cNvPr id="3" name="Espace réservé du texte 2">
            <a:extLst>
              <a:ext uri="{FF2B5EF4-FFF2-40B4-BE49-F238E27FC236}">
                <a16:creationId xmlns:a16="http://schemas.microsoft.com/office/drawing/2014/main" id="{986228D3-5C65-0A33-1905-9130DB1341FF}"/>
              </a:ext>
            </a:extLst>
          </p:cNvPr>
          <p:cNvSpPr>
            <a:spLocks noGrp="1"/>
          </p:cNvSpPr>
          <p:nvPr>
            <p:ph type="body" sz="quarter" idx="10"/>
          </p:nvPr>
        </p:nvSpPr>
        <p:spPr/>
        <p:txBody>
          <a:bodyPr/>
          <a:lstStyle/>
          <a:p>
            <a:r>
              <a:rPr lang="fr-FR"/>
              <a:t>Les Normes et Régulations</a:t>
            </a:r>
          </a:p>
        </p:txBody>
      </p:sp>
      <p:sp>
        <p:nvSpPr>
          <p:cNvPr id="4" name="Espace réservé du texte 3">
            <a:extLst>
              <a:ext uri="{FF2B5EF4-FFF2-40B4-BE49-F238E27FC236}">
                <a16:creationId xmlns:a16="http://schemas.microsoft.com/office/drawing/2014/main" id="{451AAAF1-9FF9-CFA2-9FE7-DEC4983B1F0E}"/>
              </a:ext>
            </a:extLst>
          </p:cNvPr>
          <p:cNvSpPr>
            <a:spLocks noGrp="1"/>
          </p:cNvSpPr>
          <p:nvPr>
            <p:ph type="body" sz="quarter" idx="11"/>
          </p:nvPr>
        </p:nvSpPr>
        <p:spPr>
          <a:xfrm>
            <a:off x="1391613" y="1799669"/>
            <a:ext cx="8195732" cy="4567649"/>
          </a:xfrm>
        </p:spPr>
        <p:txBody>
          <a:bodyPr>
            <a:normAutofit/>
          </a:bodyPr>
          <a:lstStyle/>
          <a:p>
            <a:r>
              <a:rPr lang="fr-FR" b="0" dirty="0"/>
              <a:t>Les normes et régulations des capteurs sont des aspects essentiels pour assurer la sécurité, la qualité et l'interopérabilité des systèmes de mesure dans diverses industries. Un cadre réglementaire strict et des normes reconnues internationalement aident à maintenir un haut niveau de performance et de fiabilité des capteurs utilisés dans des applications critiques. </a:t>
            </a:r>
          </a:p>
          <a:p>
            <a:endParaRPr lang="fr-FR" b="0" dirty="0"/>
          </a:p>
          <a:p>
            <a:r>
              <a:rPr lang="fr-FR" dirty="0"/>
              <a:t>Principales Normes en Vigueur</a:t>
            </a:r>
          </a:p>
          <a:p>
            <a:r>
              <a:rPr lang="fr-FR" b="0" dirty="0"/>
              <a:t>L'ISO (Organisation Internationale de Normalisation) édicte des normes internationales pour de nombreux types de capteurs, y compris les normes ISO 9001 pour la gestion de la qualité.</a:t>
            </a:r>
          </a:p>
          <a:p>
            <a:r>
              <a:rPr lang="fr-FR" b="0" dirty="0"/>
              <a:t>La CEI (Commission Électrotechnique Internationale) publie des normes pour les capteurs électriques et électroniques, telles que la série CEI 60751 pour les capteurs de température.</a:t>
            </a:r>
          </a:p>
          <a:p>
            <a:r>
              <a:rPr lang="fr-FR" b="0" dirty="0"/>
              <a:t>Les normes ASTM (American Society for </a:t>
            </a:r>
            <a:r>
              <a:rPr lang="fr-FR" b="0" dirty="0" err="1"/>
              <a:t>Testing</a:t>
            </a:r>
            <a:r>
              <a:rPr lang="fr-FR" b="0" dirty="0"/>
              <a:t> and Materials) sont largement suivies pour les capteurs utilisés dans les tests de matériaux et de produits.</a:t>
            </a:r>
          </a:p>
          <a:p>
            <a:r>
              <a:rPr lang="fr-FR" b="0" dirty="0"/>
              <a:t>Les directives de l'Union Européenne, comme la RoHS (Restriction of </a:t>
            </a:r>
            <a:r>
              <a:rPr lang="fr-FR" b="0" dirty="0" err="1"/>
              <a:t>Hazardous</a:t>
            </a:r>
            <a:r>
              <a:rPr lang="fr-FR" b="0" dirty="0"/>
              <a:t> Substances), influencent les matériaux utilisés dans la fabrication des capteurs.</a:t>
            </a:r>
          </a:p>
          <a:p>
            <a:endParaRPr lang="fr-FR" b="0" dirty="0"/>
          </a:p>
        </p:txBody>
      </p:sp>
    </p:spTree>
    <p:extLst>
      <p:ext uri="{BB962C8B-B14F-4D97-AF65-F5344CB8AC3E}">
        <p14:creationId xmlns:p14="http://schemas.microsoft.com/office/powerpoint/2010/main" val="11456302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17FD3C9-4F04-8841-B087-7EEA005BEE2F}"/>
              </a:ext>
            </a:extLst>
          </p:cNvPr>
          <p:cNvSpPr>
            <a:spLocks noGrp="1"/>
          </p:cNvSpPr>
          <p:nvPr>
            <p:ph type="sldNum" sz="quarter" idx="4"/>
          </p:nvPr>
        </p:nvSpPr>
        <p:spPr/>
        <p:txBody>
          <a:bodyPr/>
          <a:lstStyle/>
          <a:p>
            <a:fld id="{5A4C5B2E-C222-42BA-A6AE-2E2D0C9DED18}" type="slidenum">
              <a:rPr lang="fr-FR" smtClean="0"/>
              <a:pPr/>
              <a:t>68</a:t>
            </a:fld>
            <a:endParaRPr lang="fr-FR"/>
          </a:p>
        </p:txBody>
      </p:sp>
      <p:sp>
        <p:nvSpPr>
          <p:cNvPr id="3" name="Espace réservé du texte 2">
            <a:extLst>
              <a:ext uri="{FF2B5EF4-FFF2-40B4-BE49-F238E27FC236}">
                <a16:creationId xmlns:a16="http://schemas.microsoft.com/office/drawing/2014/main" id="{986228D3-5C65-0A33-1905-9130DB1341FF}"/>
              </a:ext>
            </a:extLst>
          </p:cNvPr>
          <p:cNvSpPr>
            <a:spLocks noGrp="1"/>
          </p:cNvSpPr>
          <p:nvPr>
            <p:ph type="body" sz="quarter" idx="10"/>
          </p:nvPr>
        </p:nvSpPr>
        <p:spPr/>
        <p:txBody>
          <a:bodyPr/>
          <a:lstStyle/>
          <a:p>
            <a:r>
              <a:rPr lang="fr-FR"/>
              <a:t>Le Coût et la Rentabilité</a:t>
            </a:r>
          </a:p>
        </p:txBody>
      </p:sp>
      <p:sp>
        <p:nvSpPr>
          <p:cNvPr id="4" name="Espace réservé du texte 3">
            <a:extLst>
              <a:ext uri="{FF2B5EF4-FFF2-40B4-BE49-F238E27FC236}">
                <a16:creationId xmlns:a16="http://schemas.microsoft.com/office/drawing/2014/main" id="{451AAAF1-9FF9-CFA2-9FE7-DEC4983B1F0E}"/>
              </a:ext>
            </a:extLst>
          </p:cNvPr>
          <p:cNvSpPr>
            <a:spLocks noGrp="1"/>
          </p:cNvSpPr>
          <p:nvPr>
            <p:ph type="body" sz="quarter" idx="11"/>
          </p:nvPr>
        </p:nvSpPr>
        <p:spPr/>
        <p:txBody>
          <a:bodyPr/>
          <a:lstStyle/>
          <a:p>
            <a:r>
              <a:rPr lang="fr-FR" b="0" dirty="0"/>
              <a:t>Les capteurs sont des investissements stratégiques qui, lorsqu'ils sont bien choisis et bien gérés, peuvent offrir un avantage concurrentiel en termes de qualité, de sécurité et d'efficacité.</a:t>
            </a:r>
          </a:p>
          <a:p>
            <a:r>
              <a:rPr lang="fr-FR" b="0" dirty="0"/>
              <a:t>Leur impact sur la rentabilité ne se limite pas à la réduction des coûts, mais s'étend à l'augmentation de la valeur ajoutée dans la production et les services.</a:t>
            </a:r>
          </a:p>
          <a:p>
            <a:r>
              <a:rPr lang="fr-FR" b="0" dirty="0"/>
              <a:t>Une approche holistique de la gestion des coûts et de la performance des capteurs peut transformer ces dispositifs en leviers puissants pour la maximisation des profits dans les entreprises industrielles.</a:t>
            </a:r>
          </a:p>
          <a:p>
            <a:r>
              <a:rPr lang="fr-FR" b="0" dirty="0"/>
              <a:t>En définitive, la clé pour maximiser la rentabilité des capteurs est de comprendre pleinement leur cycle de vie, de l'achat initial à la fin de leur utilisation, et de gérer activement tous les aspects de leur déploiement et de leur fonctionnement.</a:t>
            </a:r>
          </a:p>
          <a:p>
            <a:endParaRPr lang="fr-FR" b="0" dirty="0"/>
          </a:p>
        </p:txBody>
      </p:sp>
    </p:spTree>
    <p:extLst>
      <p:ext uri="{BB962C8B-B14F-4D97-AF65-F5344CB8AC3E}">
        <p14:creationId xmlns:p14="http://schemas.microsoft.com/office/powerpoint/2010/main" val="197030301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17FD3C9-4F04-8841-B087-7EEA005BEE2F}"/>
              </a:ext>
            </a:extLst>
          </p:cNvPr>
          <p:cNvSpPr>
            <a:spLocks noGrp="1"/>
          </p:cNvSpPr>
          <p:nvPr>
            <p:ph type="sldNum" sz="quarter" idx="4"/>
          </p:nvPr>
        </p:nvSpPr>
        <p:spPr/>
        <p:txBody>
          <a:bodyPr/>
          <a:lstStyle/>
          <a:p>
            <a:fld id="{5A4C5B2E-C222-42BA-A6AE-2E2D0C9DED18}" type="slidenum">
              <a:rPr lang="fr-FR" smtClean="0"/>
              <a:pPr/>
              <a:t>69</a:t>
            </a:fld>
            <a:endParaRPr lang="fr-FR"/>
          </a:p>
        </p:txBody>
      </p:sp>
      <p:sp>
        <p:nvSpPr>
          <p:cNvPr id="3" name="Espace réservé du texte 2">
            <a:extLst>
              <a:ext uri="{FF2B5EF4-FFF2-40B4-BE49-F238E27FC236}">
                <a16:creationId xmlns:a16="http://schemas.microsoft.com/office/drawing/2014/main" id="{986228D3-5C65-0A33-1905-9130DB1341FF}"/>
              </a:ext>
            </a:extLst>
          </p:cNvPr>
          <p:cNvSpPr>
            <a:spLocks noGrp="1"/>
          </p:cNvSpPr>
          <p:nvPr>
            <p:ph type="body" sz="quarter" idx="10"/>
          </p:nvPr>
        </p:nvSpPr>
        <p:spPr/>
        <p:txBody>
          <a:bodyPr/>
          <a:lstStyle/>
          <a:p>
            <a:r>
              <a:rPr lang="fr-FR"/>
              <a:t>La Sécurité et la Confidentialité des Données</a:t>
            </a:r>
          </a:p>
        </p:txBody>
      </p:sp>
      <p:sp>
        <p:nvSpPr>
          <p:cNvPr id="4" name="Espace réservé du texte 3">
            <a:extLst>
              <a:ext uri="{FF2B5EF4-FFF2-40B4-BE49-F238E27FC236}">
                <a16:creationId xmlns:a16="http://schemas.microsoft.com/office/drawing/2014/main" id="{451AAAF1-9FF9-CFA2-9FE7-DEC4983B1F0E}"/>
              </a:ext>
            </a:extLst>
          </p:cNvPr>
          <p:cNvSpPr>
            <a:spLocks noGrp="1"/>
          </p:cNvSpPr>
          <p:nvPr>
            <p:ph type="body" sz="quarter" idx="11"/>
          </p:nvPr>
        </p:nvSpPr>
        <p:spPr>
          <a:xfrm>
            <a:off x="1391613" y="2103120"/>
            <a:ext cx="8195732" cy="3420224"/>
          </a:xfrm>
        </p:spPr>
        <p:txBody>
          <a:bodyPr/>
          <a:lstStyle/>
          <a:p>
            <a:r>
              <a:rPr lang="fr-FR" b="0" dirty="0"/>
              <a:t>La sécurité et la confidentialité des données de capteurs sont des enjeux complexes qui nécessitent une approche multidimensionnelle, impliquant à la fois des mesures technologiques, des procédures de gestion et un cadre réglementaire adapté. La rapidité avec laquelle évoluent les technologies des capteurs impose une vigilance constante et une adaptation continue des mesures de protection. C'est à ce prix que nous pourrons bénéficier des avantages de </a:t>
            </a:r>
            <a:r>
              <a:rPr lang="fr-FR" b="0" dirty="0" err="1"/>
              <a:t>l’IdO</a:t>
            </a:r>
            <a:r>
              <a:rPr lang="fr-FR" b="0" dirty="0"/>
              <a:t> tout en préservant notre sécurité et notre vie privée.</a:t>
            </a:r>
          </a:p>
          <a:p>
            <a:endParaRPr lang="fr-FR" b="0" dirty="0"/>
          </a:p>
        </p:txBody>
      </p:sp>
    </p:spTree>
    <p:extLst>
      <p:ext uri="{BB962C8B-B14F-4D97-AF65-F5344CB8AC3E}">
        <p14:creationId xmlns:p14="http://schemas.microsoft.com/office/powerpoint/2010/main" val="2252315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7</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p:txBody>
          <a:bodyPr/>
          <a:lstStyle/>
          <a:p>
            <a:r>
              <a:rPr lang="fr-FR"/>
              <a:t>Importance dans l'industrie</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La standardisation des produits.</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Contrôle qualité et optimisation des processus.</a:t>
            </a:r>
          </a:p>
        </p:txBody>
      </p:sp>
      <p:sp>
        <p:nvSpPr>
          <p:cNvPr id="8" name="Espace réservé du texte 3">
            <a:extLst>
              <a:ext uri="{FF2B5EF4-FFF2-40B4-BE49-F238E27FC236}">
                <a16:creationId xmlns:a16="http://schemas.microsoft.com/office/drawing/2014/main" id="{582C5734-1FB5-4EBE-8369-6E572F8C3940}"/>
              </a:ext>
            </a:extLst>
          </p:cNvPr>
          <p:cNvSpPr txBox="1">
            <a:spLocks/>
          </p:cNvSpPr>
          <p:nvPr/>
        </p:nvSpPr>
        <p:spPr>
          <a:xfrm>
            <a:off x="1396104" y="2209800"/>
            <a:ext cx="8195732" cy="101973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systèmes de mesure sont essentiels pour garantir la qualité, la sécurité et l'efficacité,</a:t>
            </a:r>
          </a:p>
        </p:txBody>
      </p:sp>
      <p:sp>
        <p:nvSpPr>
          <p:cNvPr id="9" name="Espace réservé du texte 3">
            <a:extLst>
              <a:ext uri="{FF2B5EF4-FFF2-40B4-BE49-F238E27FC236}">
                <a16:creationId xmlns:a16="http://schemas.microsoft.com/office/drawing/2014/main" id="{33BEF867-89A4-4ECA-9197-B5D52DE30686}"/>
              </a:ext>
            </a:extLst>
          </p:cNvPr>
          <p:cNvSpPr txBox="1">
            <a:spLocks/>
          </p:cNvSpPr>
          <p:nvPr/>
        </p:nvSpPr>
        <p:spPr>
          <a:xfrm>
            <a:off x="1396104" y="3839131"/>
            <a:ext cx="8195732" cy="101973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Respecter les normes établies, économiser du temps et des ressources tout en augmentant leur productivité.</a:t>
            </a:r>
          </a:p>
        </p:txBody>
      </p:sp>
    </p:spTree>
    <p:extLst>
      <p:ext uri="{BB962C8B-B14F-4D97-AF65-F5344CB8AC3E}">
        <p14:creationId xmlns:p14="http://schemas.microsoft.com/office/powerpoint/2010/main" val="21627243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17FD3C9-4F04-8841-B087-7EEA005BEE2F}"/>
              </a:ext>
            </a:extLst>
          </p:cNvPr>
          <p:cNvSpPr>
            <a:spLocks noGrp="1"/>
          </p:cNvSpPr>
          <p:nvPr>
            <p:ph type="sldNum" sz="quarter" idx="4"/>
          </p:nvPr>
        </p:nvSpPr>
        <p:spPr/>
        <p:txBody>
          <a:bodyPr/>
          <a:lstStyle/>
          <a:p>
            <a:fld id="{5A4C5B2E-C222-42BA-A6AE-2E2D0C9DED18}" type="slidenum">
              <a:rPr lang="fr-FR" smtClean="0"/>
              <a:pPr/>
              <a:t>70</a:t>
            </a:fld>
            <a:endParaRPr lang="fr-FR"/>
          </a:p>
        </p:txBody>
      </p:sp>
      <p:sp>
        <p:nvSpPr>
          <p:cNvPr id="3" name="Espace réservé du texte 2">
            <a:extLst>
              <a:ext uri="{FF2B5EF4-FFF2-40B4-BE49-F238E27FC236}">
                <a16:creationId xmlns:a16="http://schemas.microsoft.com/office/drawing/2014/main" id="{986228D3-5C65-0A33-1905-9130DB1341FF}"/>
              </a:ext>
            </a:extLst>
          </p:cNvPr>
          <p:cNvSpPr>
            <a:spLocks noGrp="1"/>
          </p:cNvSpPr>
          <p:nvPr>
            <p:ph type="body" sz="quarter" idx="10"/>
          </p:nvPr>
        </p:nvSpPr>
        <p:spPr/>
        <p:txBody>
          <a:bodyPr/>
          <a:lstStyle/>
          <a:p>
            <a:r>
              <a:rPr lang="fr-FR"/>
              <a:t>L'Impact Environnemental et le Développement Durable</a:t>
            </a:r>
          </a:p>
        </p:txBody>
      </p:sp>
      <p:sp>
        <p:nvSpPr>
          <p:cNvPr id="4" name="Espace réservé du texte 3">
            <a:extLst>
              <a:ext uri="{FF2B5EF4-FFF2-40B4-BE49-F238E27FC236}">
                <a16:creationId xmlns:a16="http://schemas.microsoft.com/office/drawing/2014/main" id="{451AAAF1-9FF9-CFA2-9FE7-DEC4983B1F0E}"/>
              </a:ext>
            </a:extLst>
          </p:cNvPr>
          <p:cNvSpPr>
            <a:spLocks noGrp="1"/>
          </p:cNvSpPr>
          <p:nvPr>
            <p:ph type="body" sz="quarter" idx="11"/>
          </p:nvPr>
        </p:nvSpPr>
        <p:spPr>
          <a:xfrm>
            <a:off x="1391613" y="2072640"/>
            <a:ext cx="8195732" cy="3450704"/>
          </a:xfrm>
        </p:spPr>
        <p:txBody>
          <a:bodyPr/>
          <a:lstStyle/>
          <a:p>
            <a:r>
              <a:rPr lang="fr-FR" b="0" dirty="0"/>
              <a:t>Les capteurs jouent donc un rôle ambivalent en matière d'impact environnemental et de développement durable. D'une part, ils offrent des moyens efficaces pour surveiller et réduire notre empreinte écologique. D'autre part, leur production, utilisation et élimination posent des défis environnementaux spécifiques. L'objectif à long terme doit être de maximiser leurs bénéfices tout en minimisant les effets négatifs grâce à une approche globale et intégrée du cycle de vie des produits.</a:t>
            </a:r>
          </a:p>
          <a:p>
            <a:endParaRPr lang="fr-FR" b="0" dirty="0"/>
          </a:p>
        </p:txBody>
      </p:sp>
    </p:spTree>
    <p:extLst>
      <p:ext uri="{BB962C8B-B14F-4D97-AF65-F5344CB8AC3E}">
        <p14:creationId xmlns:p14="http://schemas.microsoft.com/office/powerpoint/2010/main" val="361861372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17FD3C9-4F04-8841-B087-7EEA005BEE2F}"/>
              </a:ext>
            </a:extLst>
          </p:cNvPr>
          <p:cNvSpPr>
            <a:spLocks noGrp="1"/>
          </p:cNvSpPr>
          <p:nvPr>
            <p:ph type="sldNum" sz="quarter" idx="4"/>
          </p:nvPr>
        </p:nvSpPr>
        <p:spPr/>
        <p:txBody>
          <a:bodyPr/>
          <a:lstStyle/>
          <a:p>
            <a:fld id="{5A4C5B2E-C222-42BA-A6AE-2E2D0C9DED18}" type="slidenum">
              <a:rPr lang="fr-FR" smtClean="0"/>
              <a:pPr/>
              <a:t>71</a:t>
            </a:fld>
            <a:endParaRPr lang="fr-FR"/>
          </a:p>
        </p:txBody>
      </p:sp>
      <p:sp>
        <p:nvSpPr>
          <p:cNvPr id="3" name="Espace réservé du texte 2">
            <a:extLst>
              <a:ext uri="{FF2B5EF4-FFF2-40B4-BE49-F238E27FC236}">
                <a16:creationId xmlns:a16="http://schemas.microsoft.com/office/drawing/2014/main" id="{986228D3-5C65-0A33-1905-9130DB1341FF}"/>
              </a:ext>
            </a:extLst>
          </p:cNvPr>
          <p:cNvSpPr>
            <a:spLocks noGrp="1"/>
          </p:cNvSpPr>
          <p:nvPr>
            <p:ph type="body" sz="quarter" idx="10"/>
          </p:nvPr>
        </p:nvSpPr>
        <p:spPr/>
        <p:txBody>
          <a:bodyPr/>
          <a:lstStyle/>
          <a:p>
            <a:r>
              <a:rPr lang="fr-FR"/>
              <a:t>L'Évolutivité et la Flexibilité</a:t>
            </a:r>
          </a:p>
        </p:txBody>
      </p:sp>
      <p:sp>
        <p:nvSpPr>
          <p:cNvPr id="4" name="Espace réservé du texte 3">
            <a:extLst>
              <a:ext uri="{FF2B5EF4-FFF2-40B4-BE49-F238E27FC236}">
                <a16:creationId xmlns:a16="http://schemas.microsoft.com/office/drawing/2014/main" id="{451AAAF1-9FF9-CFA2-9FE7-DEC4983B1F0E}"/>
              </a:ext>
            </a:extLst>
          </p:cNvPr>
          <p:cNvSpPr>
            <a:spLocks noGrp="1"/>
          </p:cNvSpPr>
          <p:nvPr>
            <p:ph type="body" sz="quarter" idx="11"/>
          </p:nvPr>
        </p:nvSpPr>
        <p:spPr/>
        <p:txBody>
          <a:bodyPr/>
          <a:lstStyle/>
          <a:p>
            <a:r>
              <a:rPr lang="fr-FR" b="0" dirty="0"/>
              <a:t>L'évolution des capteurs reflète la dynamique des progrès technologiques : une tendance vers plus de miniaturisation, d'intégration, d'intelligence et de polyvalence. La flexibilité, tant en termes de fonctionnalités que d'application, est désormais au cœur de cette évolution, permettant aux capteurs de s'adapter aux besoins changeants des industries et des sociétés. À mesure que cette évolution se poursuit, on peut s'attendre à ce que les capteurs deviennent encore plus intégrés dans notre environnement, invisibles mais indispensables à la complexité croissante de notre monde interconnecté.</a:t>
            </a:r>
          </a:p>
          <a:p>
            <a:endParaRPr lang="fr-FR" b="0" dirty="0"/>
          </a:p>
        </p:txBody>
      </p:sp>
    </p:spTree>
    <p:extLst>
      <p:ext uri="{BB962C8B-B14F-4D97-AF65-F5344CB8AC3E}">
        <p14:creationId xmlns:p14="http://schemas.microsoft.com/office/powerpoint/2010/main" val="9477337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0"/>
          </p:nvPr>
        </p:nvSpPr>
        <p:spPr>
          <a:xfrm>
            <a:off x="6241177" y="3579622"/>
            <a:ext cx="4931648" cy="1256209"/>
          </a:xfrm>
        </p:spPr>
        <p:txBody>
          <a:bodyPr/>
          <a:lstStyle/>
          <a:p>
            <a:r>
              <a:rPr lang="fr-FR" sz="2800"/>
              <a:t>Introduction à l'Échantillonnage et au Traitement du Signal</a:t>
            </a:r>
          </a:p>
        </p:txBody>
      </p:sp>
      <p:sp>
        <p:nvSpPr>
          <p:cNvPr id="7" name="Espace réservé du numéro de diapositive 6"/>
          <p:cNvSpPr>
            <a:spLocks noGrp="1"/>
          </p:cNvSpPr>
          <p:nvPr>
            <p:ph type="sldNum" sz="quarter" idx="4"/>
          </p:nvPr>
        </p:nvSpPr>
        <p:spPr/>
        <p:txBody>
          <a:bodyPr/>
          <a:lstStyle/>
          <a:p>
            <a:fld id="{5A4C5B2E-C222-42BA-A6AE-2E2D0C9DED18}" type="slidenum">
              <a:rPr lang="fr-FR" smtClean="0"/>
              <a:pPr/>
              <a:t>72</a:t>
            </a:fld>
            <a:endParaRPr lang="fr-FR"/>
          </a:p>
        </p:txBody>
      </p:sp>
    </p:spTree>
    <p:extLst>
      <p:ext uri="{BB962C8B-B14F-4D97-AF65-F5344CB8AC3E}">
        <p14:creationId xmlns:p14="http://schemas.microsoft.com/office/powerpoint/2010/main" val="35836988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989AC50E-BC8D-D186-0BC1-623ADCEA1EEF}"/>
              </a:ext>
            </a:extLst>
          </p:cNvPr>
          <p:cNvSpPr>
            <a:spLocks noGrp="1"/>
          </p:cNvSpPr>
          <p:nvPr>
            <p:ph type="sldNum" sz="quarter" idx="4"/>
          </p:nvPr>
        </p:nvSpPr>
        <p:spPr/>
        <p:txBody>
          <a:bodyPr/>
          <a:lstStyle/>
          <a:p>
            <a:fld id="{5A4C5B2E-C222-42BA-A6AE-2E2D0C9DED18}" type="slidenum">
              <a:rPr lang="fr-FR" smtClean="0"/>
              <a:pPr/>
              <a:t>73</a:t>
            </a:fld>
            <a:endParaRPr lang="fr-FR"/>
          </a:p>
        </p:txBody>
      </p:sp>
      <p:sp>
        <p:nvSpPr>
          <p:cNvPr id="3" name="Espace réservé du texte 2">
            <a:extLst>
              <a:ext uri="{FF2B5EF4-FFF2-40B4-BE49-F238E27FC236}">
                <a16:creationId xmlns:a16="http://schemas.microsoft.com/office/drawing/2014/main" id="{35AAD2FE-4CA1-CFC8-2C5D-F1A3D1B7BC0B}"/>
              </a:ext>
            </a:extLst>
          </p:cNvPr>
          <p:cNvSpPr>
            <a:spLocks noGrp="1"/>
          </p:cNvSpPr>
          <p:nvPr>
            <p:ph type="body" sz="quarter" idx="10"/>
          </p:nvPr>
        </p:nvSpPr>
        <p:spPr/>
        <p:txBody>
          <a:bodyPr/>
          <a:lstStyle/>
          <a:p>
            <a:r>
              <a:rPr lang="fr-FR"/>
              <a:t>Importance de l'échantillonnage</a:t>
            </a:r>
          </a:p>
        </p:txBody>
      </p:sp>
      <p:sp>
        <p:nvSpPr>
          <p:cNvPr id="4" name="Espace réservé du texte 3">
            <a:extLst>
              <a:ext uri="{FF2B5EF4-FFF2-40B4-BE49-F238E27FC236}">
                <a16:creationId xmlns:a16="http://schemas.microsoft.com/office/drawing/2014/main" id="{92FDA90C-2D76-A6BD-37C2-BC32104252E9}"/>
              </a:ext>
            </a:extLst>
          </p:cNvPr>
          <p:cNvSpPr>
            <a:spLocks noGrp="1"/>
          </p:cNvSpPr>
          <p:nvPr>
            <p:ph type="body" sz="quarter" idx="11"/>
          </p:nvPr>
        </p:nvSpPr>
        <p:spPr/>
        <p:txBody>
          <a:bodyPr/>
          <a:lstStyle/>
          <a:p>
            <a:r>
              <a:rPr lang="fr-FR" dirty="0"/>
              <a:t>L'échantillonnage est crucial pour convertir des signaux continus en signaux discrets pour un traitement numérique.</a:t>
            </a:r>
          </a:p>
          <a:p>
            <a:r>
              <a:rPr lang="fr-FR" b="0" dirty="0"/>
              <a:t>L'échantillonnage est un processus fondamental en ingénierie des signaux, servant de pont entre le monde analogique continu et le monde numérique discret. C'est une procédure qui permet d'analyser, de traiter, de transmettre et de stocker des informations de manière efficiente et fiable. </a:t>
            </a:r>
          </a:p>
          <a:p>
            <a:r>
              <a:rPr lang="fr-FR" b="0" dirty="0"/>
              <a:t>L'échantillonnage permet la digitalisation de signaux analogiques qui représentent des grandeurs physiques réelles, comme le son, la lumière, la température, etc.</a:t>
            </a:r>
          </a:p>
          <a:p>
            <a:endParaRPr lang="fr-FR" dirty="0"/>
          </a:p>
        </p:txBody>
      </p:sp>
    </p:spTree>
    <p:extLst>
      <p:ext uri="{BB962C8B-B14F-4D97-AF65-F5344CB8AC3E}">
        <p14:creationId xmlns:p14="http://schemas.microsoft.com/office/powerpoint/2010/main" val="390534206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C43B8C2-06E1-E338-FD9C-C511848811B6}"/>
              </a:ext>
            </a:extLst>
          </p:cNvPr>
          <p:cNvSpPr>
            <a:spLocks noGrp="1"/>
          </p:cNvSpPr>
          <p:nvPr>
            <p:ph type="sldNum" sz="quarter" idx="4"/>
          </p:nvPr>
        </p:nvSpPr>
        <p:spPr/>
        <p:txBody>
          <a:bodyPr/>
          <a:lstStyle/>
          <a:p>
            <a:fld id="{5A4C5B2E-C222-42BA-A6AE-2E2D0C9DED18}" type="slidenum">
              <a:rPr lang="fr-FR" smtClean="0"/>
              <a:pPr/>
              <a:t>74</a:t>
            </a:fld>
            <a:endParaRPr lang="fr-FR"/>
          </a:p>
        </p:txBody>
      </p:sp>
      <p:sp>
        <p:nvSpPr>
          <p:cNvPr id="3" name="Espace réservé du texte 2">
            <a:extLst>
              <a:ext uri="{FF2B5EF4-FFF2-40B4-BE49-F238E27FC236}">
                <a16:creationId xmlns:a16="http://schemas.microsoft.com/office/drawing/2014/main" id="{CF99922E-4946-3E9E-CDD8-3D2CD9B46209}"/>
              </a:ext>
            </a:extLst>
          </p:cNvPr>
          <p:cNvSpPr>
            <a:spLocks noGrp="1"/>
          </p:cNvSpPr>
          <p:nvPr>
            <p:ph type="body" sz="quarter" idx="10"/>
          </p:nvPr>
        </p:nvSpPr>
        <p:spPr/>
        <p:txBody>
          <a:bodyPr/>
          <a:lstStyle/>
          <a:p>
            <a:r>
              <a:rPr lang="fr-FR"/>
              <a:t>Taille de l'Information - Introduction</a:t>
            </a:r>
          </a:p>
        </p:txBody>
      </p:sp>
      <p:sp>
        <p:nvSpPr>
          <p:cNvPr id="4" name="Espace réservé du texte 3">
            <a:extLst>
              <a:ext uri="{FF2B5EF4-FFF2-40B4-BE49-F238E27FC236}">
                <a16:creationId xmlns:a16="http://schemas.microsoft.com/office/drawing/2014/main" id="{9CF037DC-7F3D-2500-84D6-ACCF39B3D78B}"/>
              </a:ext>
            </a:extLst>
          </p:cNvPr>
          <p:cNvSpPr>
            <a:spLocks noGrp="1"/>
          </p:cNvSpPr>
          <p:nvPr>
            <p:ph type="body" sz="quarter" idx="11"/>
          </p:nvPr>
        </p:nvSpPr>
        <p:spPr>
          <a:xfrm>
            <a:off x="1391613" y="1799669"/>
            <a:ext cx="8195732" cy="405051"/>
          </a:xfrm>
        </p:spPr>
        <p:txBody>
          <a:bodyPr/>
          <a:lstStyle/>
          <a:p>
            <a:r>
              <a:rPr lang="fr-FR" dirty="0"/>
              <a:t>Définition de la taille de l'information.</a:t>
            </a:r>
          </a:p>
        </p:txBody>
      </p:sp>
      <p:sp>
        <p:nvSpPr>
          <p:cNvPr id="5" name="Espace réservé du texte 3">
            <a:extLst>
              <a:ext uri="{FF2B5EF4-FFF2-40B4-BE49-F238E27FC236}">
                <a16:creationId xmlns:a16="http://schemas.microsoft.com/office/drawing/2014/main" id="{BB046759-01EE-4AA4-B7E2-A8A0EFD761C0}"/>
              </a:ext>
            </a:extLst>
          </p:cNvPr>
          <p:cNvSpPr txBox="1">
            <a:spLocks/>
          </p:cNvSpPr>
          <p:nvPr/>
        </p:nvSpPr>
        <p:spPr>
          <a:xfrm>
            <a:off x="1391613" y="3196585"/>
            <a:ext cx="8195732" cy="37084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Pourquoi est-elle importante pour l'échantillonnage et le stockage.</a:t>
            </a:r>
          </a:p>
        </p:txBody>
      </p:sp>
      <p:sp>
        <p:nvSpPr>
          <p:cNvPr id="6" name="Espace réservé du texte 3">
            <a:extLst>
              <a:ext uri="{FF2B5EF4-FFF2-40B4-BE49-F238E27FC236}">
                <a16:creationId xmlns:a16="http://schemas.microsoft.com/office/drawing/2014/main" id="{743D6D2E-0953-4B08-6FC2-F792513A844C}"/>
              </a:ext>
            </a:extLst>
          </p:cNvPr>
          <p:cNvSpPr txBox="1">
            <a:spLocks/>
          </p:cNvSpPr>
          <p:nvPr/>
        </p:nvSpPr>
        <p:spPr>
          <a:xfrm>
            <a:off x="1391613" y="2204720"/>
            <a:ext cx="8195732" cy="85344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i="0" dirty="0">
                <a:effectLst/>
              </a:rPr>
              <a:t>La taille de l'information est un concept clé dans le domaine du traitement du signal et des communications. Elle est définie comme la quantité de données générée ou requise pour représenter une information donnée. </a:t>
            </a:r>
            <a:endParaRPr lang="fr-FR" dirty="0"/>
          </a:p>
        </p:txBody>
      </p:sp>
      <p:sp>
        <p:nvSpPr>
          <p:cNvPr id="7" name="Espace réservé du texte 3">
            <a:extLst>
              <a:ext uri="{FF2B5EF4-FFF2-40B4-BE49-F238E27FC236}">
                <a16:creationId xmlns:a16="http://schemas.microsoft.com/office/drawing/2014/main" id="{E0C1AAFC-7D7B-614C-CBFD-60CD0608C9A1}"/>
              </a:ext>
            </a:extLst>
          </p:cNvPr>
          <p:cNvSpPr txBox="1">
            <a:spLocks/>
          </p:cNvSpPr>
          <p:nvPr/>
        </p:nvSpPr>
        <p:spPr>
          <a:xfrm>
            <a:off x="1391613" y="3567426"/>
            <a:ext cx="8195732" cy="290449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taille de l'information est un concept clé dans le domaine du traitement du signal et des communications. Elle est définie comme la quantité de données générée ou requise pour représenter une information donnée. </a:t>
            </a:r>
          </a:p>
          <a:p>
            <a:pPr marL="285750" indent="-285750">
              <a:buFont typeface="Arial" panose="020B0604020202020204" pitchFamily="34" charset="0"/>
              <a:buChar char="•"/>
            </a:pPr>
            <a:r>
              <a:rPr lang="fr-FR" b="0" dirty="0"/>
              <a:t>La taille de l'information est généralement mesurée en bits, octets, kilo-octets, méga-octets, giga-octets, etc., reflétant la quantité de données numériques.</a:t>
            </a:r>
          </a:p>
          <a:p>
            <a:pPr marL="285750" indent="-285750">
              <a:buFont typeface="Arial" panose="020B0604020202020204" pitchFamily="34" charset="0"/>
              <a:buChar char="•"/>
            </a:pPr>
            <a:r>
              <a:rPr lang="fr-FR" b="0" dirty="0"/>
              <a:t>Elle est cruciale pour évaluer la capacité de stockage nécessaire et la bande passante pour la transmission des données.</a:t>
            </a:r>
          </a:p>
          <a:p>
            <a:pPr marL="285750" indent="-285750">
              <a:buFont typeface="Arial" panose="020B0604020202020204" pitchFamily="34" charset="0"/>
              <a:buChar char="•"/>
            </a:pPr>
            <a:r>
              <a:rPr lang="fr-FR" b="0" dirty="0"/>
              <a:t>En échantillonnage, la taille de l'information dépend de la fréquence d'échantillonnage et de la profondeur de bit, qui déterminent la fidélité et la qualité du signal échantillonné.</a:t>
            </a:r>
          </a:p>
          <a:p>
            <a:pPr marL="285750" indent="-285750">
              <a:buFont typeface="Arial" panose="020B0604020202020204" pitchFamily="34" charset="0"/>
              <a:buChar char="•"/>
            </a:pPr>
            <a:r>
              <a:rPr lang="fr-FR" b="0" dirty="0"/>
              <a:t>La fréquence d'échantillonnage élevée et la grande profondeur de bit augmentent la taille de l'information, menant à des fichiers de plus grande taille.</a:t>
            </a:r>
          </a:p>
        </p:txBody>
      </p:sp>
    </p:spTree>
    <p:extLst>
      <p:ext uri="{BB962C8B-B14F-4D97-AF65-F5344CB8AC3E}">
        <p14:creationId xmlns:p14="http://schemas.microsoft.com/office/powerpoint/2010/main" val="4946222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C43B8C2-06E1-E338-FD9C-C511848811B6}"/>
              </a:ext>
            </a:extLst>
          </p:cNvPr>
          <p:cNvSpPr>
            <a:spLocks noGrp="1"/>
          </p:cNvSpPr>
          <p:nvPr>
            <p:ph type="sldNum" sz="quarter" idx="4"/>
          </p:nvPr>
        </p:nvSpPr>
        <p:spPr/>
        <p:txBody>
          <a:bodyPr/>
          <a:lstStyle/>
          <a:p>
            <a:fld id="{5A4C5B2E-C222-42BA-A6AE-2E2D0C9DED18}" type="slidenum">
              <a:rPr lang="fr-FR" smtClean="0"/>
              <a:pPr/>
              <a:t>75</a:t>
            </a:fld>
            <a:endParaRPr lang="fr-FR"/>
          </a:p>
        </p:txBody>
      </p:sp>
      <p:sp>
        <p:nvSpPr>
          <p:cNvPr id="3" name="Espace réservé du texte 2">
            <a:extLst>
              <a:ext uri="{FF2B5EF4-FFF2-40B4-BE49-F238E27FC236}">
                <a16:creationId xmlns:a16="http://schemas.microsoft.com/office/drawing/2014/main" id="{CF99922E-4946-3E9E-CDD8-3D2CD9B46209}"/>
              </a:ext>
            </a:extLst>
          </p:cNvPr>
          <p:cNvSpPr>
            <a:spLocks noGrp="1"/>
          </p:cNvSpPr>
          <p:nvPr>
            <p:ph type="body" sz="quarter" idx="10"/>
          </p:nvPr>
        </p:nvSpPr>
        <p:spPr/>
        <p:txBody>
          <a:bodyPr/>
          <a:lstStyle/>
          <a:p>
            <a:r>
              <a:rPr lang="fr-FR"/>
              <a:t>Unités de la Taille d'Information</a:t>
            </a:r>
          </a:p>
        </p:txBody>
      </p:sp>
      <p:sp>
        <p:nvSpPr>
          <p:cNvPr id="4" name="Espace réservé du texte 3">
            <a:extLst>
              <a:ext uri="{FF2B5EF4-FFF2-40B4-BE49-F238E27FC236}">
                <a16:creationId xmlns:a16="http://schemas.microsoft.com/office/drawing/2014/main" id="{9CF037DC-7F3D-2500-84D6-ACCF39B3D78B}"/>
              </a:ext>
            </a:extLst>
          </p:cNvPr>
          <p:cNvSpPr>
            <a:spLocks noGrp="1"/>
          </p:cNvSpPr>
          <p:nvPr>
            <p:ph type="body" sz="quarter" idx="11"/>
          </p:nvPr>
        </p:nvSpPr>
        <p:spPr>
          <a:xfrm>
            <a:off x="1391613" y="1799669"/>
            <a:ext cx="8195732" cy="496491"/>
          </a:xfrm>
        </p:spPr>
        <p:txBody>
          <a:bodyPr/>
          <a:lstStyle/>
          <a:p>
            <a:r>
              <a:rPr lang="fr-FR" dirty="0"/>
              <a:t>Bits et octets comme unités de mesure.</a:t>
            </a:r>
          </a:p>
        </p:txBody>
      </p:sp>
      <p:sp>
        <p:nvSpPr>
          <p:cNvPr id="5" name="Espace réservé du texte 3">
            <a:extLst>
              <a:ext uri="{FF2B5EF4-FFF2-40B4-BE49-F238E27FC236}">
                <a16:creationId xmlns:a16="http://schemas.microsoft.com/office/drawing/2014/main" id="{BB046759-01EE-4AA4-B7E2-A8A0EFD761C0}"/>
              </a:ext>
            </a:extLst>
          </p:cNvPr>
          <p:cNvSpPr txBox="1">
            <a:spLocks/>
          </p:cNvSpPr>
          <p:nvPr/>
        </p:nvSpPr>
        <p:spPr>
          <a:xfrm>
            <a:off x="1396105" y="3429000"/>
            <a:ext cx="8195732" cy="126738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Relation avec la résolution de l'échantillonnage.</a:t>
            </a:r>
          </a:p>
        </p:txBody>
      </p:sp>
      <p:sp>
        <p:nvSpPr>
          <p:cNvPr id="6" name="Espace réservé du texte 3">
            <a:extLst>
              <a:ext uri="{FF2B5EF4-FFF2-40B4-BE49-F238E27FC236}">
                <a16:creationId xmlns:a16="http://schemas.microsoft.com/office/drawing/2014/main" id="{FEDD3C5D-5870-E361-C309-E0C9925BBDB1}"/>
              </a:ext>
            </a:extLst>
          </p:cNvPr>
          <p:cNvSpPr txBox="1">
            <a:spLocks/>
          </p:cNvSpPr>
          <p:nvPr/>
        </p:nvSpPr>
        <p:spPr>
          <a:xfrm>
            <a:off x="1391613" y="2183378"/>
            <a:ext cx="8195732" cy="109830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bit est l'unité de base de l'information en informatique et en traitement du signal. Un bit peut avoir une valeur de 0 ou 1, représentant les états off ou on.</a:t>
            </a:r>
          </a:p>
          <a:p>
            <a:r>
              <a:rPr lang="fr-FR" b="0" dirty="0"/>
              <a:t>Un octet est un groupe de huit bits et est l'unité standard pour mesurer la taille de l'information numérique, comme la taille des fichiers et la capacité de stockage.</a:t>
            </a:r>
          </a:p>
        </p:txBody>
      </p:sp>
      <p:sp>
        <p:nvSpPr>
          <p:cNvPr id="7" name="Espace réservé du texte 3">
            <a:extLst>
              <a:ext uri="{FF2B5EF4-FFF2-40B4-BE49-F238E27FC236}">
                <a16:creationId xmlns:a16="http://schemas.microsoft.com/office/drawing/2014/main" id="{A0C40DD8-4738-5027-38EB-3BFEAE32BD19}"/>
              </a:ext>
            </a:extLst>
          </p:cNvPr>
          <p:cNvSpPr txBox="1">
            <a:spLocks/>
          </p:cNvSpPr>
          <p:nvPr/>
        </p:nvSpPr>
        <p:spPr>
          <a:xfrm>
            <a:off x="1391613" y="3812709"/>
            <a:ext cx="8195732" cy="1511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résolution d'échantillonnage, mesurée en bits, détermine le nombre de valeurs discrètes qu'un signal peut prendre. Plus la résolution est élevée, plus la quantité de bits nécessaires est importante.</a:t>
            </a:r>
          </a:p>
        </p:txBody>
      </p:sp>
    </p:spTree>
    <p:extLst>
      <p:ext uri="{BB962C8B-B14F-4D97-AF65-F5344CB8AC3E}">
        <p14:creationId xmlns:p14="http://schemas.microsoft.com/office/powerpoint/2010/main" val="4396742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76</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p:txBody>
          <a:bodyPr/>
          <a:lstStyle/>
          <a:p>
            <a:r>
              <a:rPr lang="fr-FR"/>
              <a:t>Impact de la Taille d'Information</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dirty="0"/>
              <a:t>Influence sur la précision et la qualité des signaux échantillonnés.</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4290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Exemples de différentes tailles d'information dans l'audio et la vidéo.</a:t>
            </a:r>
          </a:p>
        </p:txBody>
      </p:sp>
      <p:sp>
        <p:nvSpPr>
          <p:cNvPr id="6" name="Espace réservé du texte 3">
            <a:extLst>
              <a:ext uri="{FF2B5EF4-FFF2-40B4-BE49-F238E27FC236}">
                <a16:creationId xmlns:a16="http://schemas.microsoft.com/office/drawing/2014/main" id="{6D6BC74A-D144-A651-AF78-F9AB665AC4F1}"/>
              </a:ext>
            </a:extLst>
          </p:cNvPr>
          <p:cNvSpPr txBox="1">
            <a:spLocks/>
          </p:cNvSpPr>
          <p:nvPr/>
        </p:nvSpPr>
        <p:spPr>
          <a:xfrm>
            <a:off x="1391613" y="2175907"/>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taille de l'information, souvent exprimée en bits, est directement proportionnelle à la précision avec laquelle un signal peut être échantillonné et donc restitué.</a:t>
            </a:r>
          </a:p>
        </p:txBody>
      </p:sp>
      <p:sp>
        <p:nvSpPr>
          <p:cNvPr id="7" name="Espace réservé du texte 3">
            <a:extLst>
              <a:ext uri="{FF2B5EF4-FFF2-40B4-BE49-F238E27FC236}">
                <a16:creationId xmlns:a16="http://schemas.microsoft.com/office/drawing/2014/main" id="{42927860-0A89-12F1-3645-0E6D54D713F1}"/>
              </a:ext>
            </a:extLst>
          </p:cNvPr>
          <p:cNvSpPr txBox="1">
            <a:spLocks/>
          </p:cNvSpPr>
          <p:nvPr/>
        </p:nvSpPr>
        <p:spPr>
          <a:xfrm>
            <a:off x="1391613" y="3867428"/>
            <a:ext cx="8195732" cy="28788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a:t>
            </a:r>
            <a:r>
              <a:rPr lang="fr-FR" b="0" dirty="0" err="1"/>
              <a:t>bitrate</a:t>
            </a:r>
            <a:r>
              <a:rPr lang="fr-FR" b="0" dirty="0"/>
              <a:t>, mesuré en mégabits par seconde (Mbps), est un facteur clé de la qualité vidéo. Un </a:t>
            </a:r>
            <a:r>
              <a:rPr lang="fr-FR" b="0" dirty="0" err="1"/>
              <a:t>bitrate</a:t>
            </a:r>
            <a:r>
              <a:rPr lang="fr-FR" b="0" dirty="0"/>
              <a:t> élevé signifie généralement une meilleure qualité et une taille de fichier plus grande.</a:t>
            </a:r>
          </a:p>
          <a:p>
            <a:r>
              <a:rPr lang="fr-FR" b="0" dirty="0"/>
              <a:t>La taille d'information impacte l'espace de stockage requis; par exemple, une heure de vidéo 4K non compressée peut occuper plusieurs téraoctets.</a:t>
            </a:r>
          </a:p>
          <a:p>
            <a:r>
              <a:rPr lang="fr-FR" b="0" dirty="0"/>
              <a:t>Plus la fréquence d'échantillonnage est élevée (44.1 kHz, 48 kHz, 96 kHz), plus le signal est fidèle à l'original, augmentant ainsi la taille d'information.</a:t>
            </a:r>
          </a:p>
        </p:txBody>
      </p:sp>
    </p:spTree>
    <p:extLst>
      <p:ext uri="{BB962C8B-B14F-4D97-AF65-F5344CB8AC3E}">
        <p14:creationId xmlns:p14="http://schemas.microsoft.com/office/powerpoint/2010/main" val="219622766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77</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8509895" cy="594446"/>
          </a:xfrm>
        </p:spPr>
        <p:txBody>
          <a:bodyPr/>
          <a:lstStyle/>
          <a:p>
            <a:r>
              <a:rPr lang="fr-FR"/>
              <a:t>Fréquence d'Échantillonnage - Définition</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dirty="0"/>
              <a:t>Explication de ce que c'est et pourquoi elle est importante</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4290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Relation avec la bande passante du signal.</a:t>
            </a:r>
          </a:p>
        </p:txBody>
      </p:sp>
      <p:sp>
        <p:nvSpPr>
          <p:cNvPr id="6" name="Espace réservé du texte 3">
            <a:extLst>
              <a:ext uri="{FF2B5EF4-FFF2-40B4-BE49-F238E27FC236}">
                <a16:creationId xmlns:a16="http://schemas.microsoft.com/office/drawing/2014/main" id="{53E12190-0B64-1236-5057-6936FBC4CF9E}"/>
              </a:ext>
            </a:extLst>
          </p:cNvPr>
          <p:cNvSpPr txBox="1">
            <a:spLocks/>
          </p:cNvSpPr>
          <p:nvPr/>
        </p:nvSpPr>
        <p:spPr>
          <a:xfrm>
            <a:off x="1391613" y="2175906"/>
            <a:ext cx="8195732" cy="112609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Elle est déterminante dans la qualité et l'intégrité des signaux convertis de forme analogique à numérique.</a:t>
            </a:r>
          </a:p>
          <a:p>
            <a:r>
              <a:rPr lang="fr-FR" b="0" dirty="0"/>
              <a:t>La fréquence d'échantillonnage est le nombre de mesures prises par seconde d'un signal continu pour créer une représentation discrète. Elle est mesurée en hertz (Hz).</a:t>
            </a:r>
          </a:p>
          <a:p>
            <a:endParaRPr lang="fr-FR" b="0" dirty="0"/>
          </a:p>
        </p:txBody>
      </p:sp>
      <p:sp>
        <p:nvSpPr>
          <p:cNvPr id="7" name="Espace réservé du texte 3">
            <a:extLst>
              <a:ext uri="{FF2B5EF4-FFF2-40B4-BE49-F238E27FC236}">
                <a16:creationId xmlns:a16="http://schemas.microsoft.com/office/drawing/2014/main" id="{BA60B287-B5B9-D50D-43F5-2CAF10C6C333}"/>
              </a:ext>
            </a:extLst>
          </p:cNvPr>
          <p:cNvSpPr txBox="1">
            <a:spLocks/>
          </p:cNvSpPr>
          <p:nvPr/>
        </p:nvSpPr>
        <p:spPr>
          <a:xfrm>
            <a:off x="1391613" y="3805236"/>
            <a:ext cx="8195732" cy="17827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bande passante d'un signal est la gamme des fréquences qu'il contient. La fréquence d'échantillonnage doit être choisie en fonction de cette bande passante pour éviter le repliement de spectre (aliasing).</a:t>
            </a:r>
          </a:p>
        </p:txBody>
      </p:sp>
    </p:spTree>
    <p:extLst>
      <p:ext uri="{BB962C8B-B14F-4D97-AF65-F5344CB8AC3E}">
        <p14:creationId xmlns:p14="http://schemas.microsoft.com/office/powerpoint/2010/main" val="350561045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78</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8509895" cy="594446"/>
          </a:xfrm>
        </p:spPr>
        <p:txBody>
          <a:bodyPr/>
          <a:lstStyle/>
          <a:p>
            <a:r>
              <a:rPr lang="fr-FR"/>
              <a:t>Théorème de </a:t>
            </a:r>
            <a:r>
              <a:rPr lang="fr-FR" err="1"/>
              <a:t>Nyquist</a:t>
            </a:r>
            <a:r>
              <a:rPr lang="fr-FR"/>
              <a:t>-Shannon</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dirty="0"/>
              <a:t>Énoncé du théorème.</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805238"/>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Sa signification dans le contexte de l'échantillonnage.</a:t>
            </a:r>
          </a:p>
        </p:txBody>
      </p:sp>
      <p:sp>
        <p:nvSpPr>
          <p:cNvPr id="6" name="Espace réservé du texte 3">
            <a:extLst>
              <a:ext uri="{FF2B5EF4-FFF2-40B4-BE49-F238E27FC236}">
                <a16:creationId xmlns:a16="http://schemas.microsoft.com/office/drawing/2014/main" id="{E5EF7241-0075-7BAF-61AB-CC2F5D8AA6F3}"/>
              </a:ext>
            </a:extLst>
          </p:cNvPr>
          <p:cNvSpPr txBox="1">
            <a:spLocks/>
          </p:cNvSpPr>
          <p:nvPr/>
        </p:nvSpPr>
        <p:spPr>
          <a:xfrm>
            <a:off x="1391613" y="2175906"/>
            <a:ext cx="8195732" cy="144105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Théorème de </a:t>
            </a:r>
            <a:r>
              <a:rPr lang="fr-FR" b="0" dirty="0" err="1"/>
              <a:t>Nyquist</a:t>
            </a:r>
            <a:r>
              <a:rPr lang="fr-FR" b="0" dirty="0"/>
              <a:t>-Shannon est un principe fondamental en théorie de l'information qui établit un lien direct entre la fréquence d'échantillonnage d'un signal et la bande passante de ce signal. </a:t>
            </a:r>
          </a:p>
          <a:p>
            <a:r>
              <a:rPr lang="fr-FR" b="0" dirty="0"/>
              <a:t>Le Théorème de </a:t>
            </a:r>
            <a:r>
              <a:rPr lang="fr-FR" b="0" dirty="0" err="1"/>
              <a:t>Nyquist</a:t>
            </a:r>
            <a:r>
              <a:rPr lang="fr-FR" b="0" dirty="0"/>
              <a:t>-Shannon stipule que pour qu'un signal continu puisse être converti en une séquence de données numériques sans perte d'information, il doit être échantillonné à une fréquence au moins deux fois supérieure à sa fréquence maximale.</a:t>
            </a:r>
          </a:p>
        </p:txBody>
      </p:sp>
      <p:sp>
        <p:nvSpPr>
          <p:cNvPr id="7" name="Espace réservé du texte 3">
            <a:extLst>
              <a:ext uri="{FF2B5EF4-FFF2-40B4-BE49-F238E27FC236}">
                <a16:creationId xmlns:a16="http://schemas.microsoft.com/office/drawing/2014/main" id="{52AE3A7A-0217-3587-14DB-3A913E1C6F59}"/>
              </a:ext>
            </a:extLst>
          </p:cNvPr>
          <p:cNvSpPr txBox="1">
            <a:spLocks/>
          </p:cNvSpPr>
          <p:nvPr/>
        </p:nvSpPr>
        <p:spPr>
          <a:xfrm>
            <a:off x="1391613" y="4181474"/>
            <a:ext cx="8195732" cy="176212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En pratique, le théorème guide les ingénieurs et techniciens dans la conception de systèmes de communication, de traitement audio, et de traitement d'images.</a:t>
            </a:r>
          </a:p>
          <a:p>
            <a:r>
              <a:rPr lang="fr-FR" b="0" dirty="0"/>
              <a:t>Le respect de ce théorème est essentiel pour maintenir la qualité d'un signal numérique et éviter la distorsion.</a:t>
            </a:r>
          </a:p>
          <a:p>
            <a:r>
              <a:rPr lang="fr-FR" b="0" dirty="0"/>
              <a:t>Il explique pourquoi la connaissance du spectre de fréquence d'un signal est cruciale avant l'échantillonnage.</a:t>
            </a:r>
          </a:p>
        </p:txBody>
      </p:sp>
    </p:spTree>
    <p:extLst>
      <p:ext uri="{BB962C8B-B14F-4D97-AF65-F5344CB8AC3E}">
        <p14:creationId xmlns:p14="http://schemas.microsoft.com/office/powerpoint/2010/main" val="428082061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79</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8509895" cy="594446"/>
          </a:xfrm>
        </p:spPr>
        <p:txBody>
          <a:bodyPr/>
          <a:lstStyle/>
          <a:p>
            <a:r>
              <a:rPr lang="fr-FR"/>
              <a:t>Exemple du Théorème de </a:t>
            </a:r>
            <a:r>
              <a:rPr lang="fr-FR" err="1"/>
              <a:t>Nyquist</a:t>
            </a:r>
            <a:endParaRPr lang="fr-F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Exemple graphique du théorème.</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4214417"/>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Conséquences d'un sous-échantillonnage (aliasing).</a:t>
            </a:r>
          </a:p>
        </p:txBody>
      </p:sp>
      <p:pic>
        <p:nvPicPr>
          <p:cNvPr id="1026" name="Picture 2" descr="Introduction - Aliasing">
            <a:extLst>
              <a:ext uri="{FF2B5EF4-FFF2-40B4-BE49-F238E27FC236}">
                <a16:creationId xmlns:a16="http://schemas.microsoft.com/office/drawing/2014/main" id="{0BC76AFC-F505-2DB6-8A78-4D51CAEE62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8187" y="4856723"/>
            <a:ext cx="3095625" cy="168975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he Nyquist–Shannon Theorem: Understanding Sampled Systems - Technical  Articles">
            <a:extLst>
              <a:ext uri="{FF2B5EF4-FFF2-40B4-BE49-F238E27FC236}">
                <a16:creationId xmlns:a16="http://schemas.microsoft.com/office/drawing/2014/main" id="{8D653651-6ADD-CC3F-5A67-B8F6E4B123F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10760" y="1999537"/>
            <a:ext cx="2199640" cy="2199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72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8</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p:txBody>
          <a:bodyPr/>
          <a:lstStyle/>
          <a:p>
            <a:r>
              <a:rPr lang="fr-FR"/>
              <a:t>Importance dans la vie quotidienne</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Utilisations courantes des systèmes de mesure.</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L'impact sur la sécurité et le bien-être.</a:t>
            </a:r>
          </a:p>
        </p:txBody>
      </p:sp>
      <p:sp>
        <p:nvSpPr>
          <p:cNvPr id="6" name="Espace réservé du texte 3">
            <a:extLst>
              <a:ext uri="{FF2B5EF4-FFF2-40B4-BE49-F238E27FC236}">
                <a16:creationId xmlns:a16="http://schemas.microsoft.com/office/drawing/2014/main" id="{66A375CF-FD94-4C88-9F99-B5B5C7A14CA0}"/>
              </a:ext>
            </a:extLst>
          </p:cNvPr>
          <p:cNvSpPr txBox="1">
            <a:spLocks/>
          </p:cNvSpPr>
          <p:nvPr/>
        </p:nvSpPr>
        <p:spPr>
          <a:xfrm>
            <a:off x="1396105" y="2209800"/>
            <a:ext cx="8195732" cy="11021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Mesures simples, comme la vérification de la température extérieure, à des applications plus complexes, comme la navigation GPS</a:t>
            </a:r>
          </a:p>
        </p:txBody>
      </p:sp>
      <p:sp>
        <p:nvSpPr>
          <p:cNvPr id="7" name="Espace réservé du texte 3">
            <a:extLst>
              <a:ext uri="{FF2B5EF4-FFF2-40B4-BE49-F238E27FC236}">
                <a16:creationId xmlns:a16="http://schemas.microsoft.com/office/drawing/2014/main" id="{578B53E9-2121-4365-9BC4-65D2BB0F9CCD}"/>
              </a:ext>
            </a:extLst>
          </p:cNvPr>
          <p:cNvSpPr txBox="1">
            <a:spLocks/>
          </p:cNvSpPr>
          <p:nvPr/>
        </p:nvSpPr>
        <p:spPr>
          <a:xfrm>
            <a:off x="1396105" y="3833555"/>
            <a:ext cx="8195732" cy="11021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Pensez à la précision nécessaire pour doser les ingrédients en cuisine ou pour administrer le bon volume de carburant dans votre véhicule. </a:t>
            </a:r>
          </a:p>
        </p:txBody>
      </p:sp>
    </p:spTree>
    <p:extLst>
      <p:ext uri="{BB962C8B-B14F-4D97-AF65-F5344CB8AC3E}">
        <p14:creationId xmlns:p14="http://schemas.microsoft.com/office/powerpoint/2010/main" val="3461716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80</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8509895" cy="594446"/>
          </a:xfrm>
        </p:spPr>
        <p:txBody>
          <a:bodyPr/>
          <a:lstStyle/>
          <a:p>
            <a:r>
              <a:rPr lang="fr-FR"/>
              <a:t>Suréchantillonnage et ses Avantages</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dirty="0"/>
              <a:t>Qu'est-ce que le suréchantillonnage ?</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4290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Avantages dans la réduction de bruit.</a:t>
            </a:r>
          </a:p>
        </p:txBody>
      </p:sp>
      <p:sp>
        <p:nvSpPr>
          <p:cNvPr id="6" name="Espace réservé du texte 3">
            <a:extLst>
              <a:ext uri="{FF2B5EF4-FFF2-40B4-BE49-F238E27FC236}">
                <a16:creationId xmlns:a16="http://schemas.microsoft.com/office/drawing/2014/main" id="{5F63D8A6-2256-6879-A29E-C11E5EBD3346}"/>
              </a:ext>
            </a:extLst>
          </p:cNvPr>
          <p:cNvSpPr txBox="1">
            <a:spLocks/>
          </p:cNvSpPr>
          <p:nvPr/>
        </p:nvSpPr>
        <p:spPr>
          <a:xfrm>
            <a:off x="1391613" y="2108174"/>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suréchantillonnage est une technique qui consiste à échantillonner un signal à une fréquence significativement plus élevée que la fréquence de </a:t>
            </a:r>
            <a:r>
              <a:rPr lang="fr-FR" b="0" dirty="0" err="1"/>
              <a:t>Nyquist</a:t>
            </a:r>
            <a:r>
              <a:rPr lang="fr-FR" b="0" dirty="0"/>
              <a:t>.</a:t>
            </a:r>
          </a:p>
        </p:txBody>
      </p:sp>
      <p:sp>
        <p:nvSpPr>
          <p:cNvPr id="7" name="Espace réservé du texte 3">
            <a:extLst>
              <a:ext uri="{FF2B5EF4-FFF2-40B4-BE49-F238E27FC236}">
                <a16:creationId xmlns:a16="http://schemas.microsoft.com/office/drawing/2014/main" id="{4A26767B-9AD0-8958-5735-94D490B7EA0D}"/>
              </a:ext>
            </a:extLst>
          </p:cNvPr>
          <p:cNvSpPr txBox="1">
            <a:spLocks/>
          </p:cNvSpPr>
          <p:nvPr/>
        </p:nvSpPr>
        <p:spPr>
          <a:xfrm>
            <a:off x="1391613" y="3867428"/>
            <a:ext cx="8195732" cy="162913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En dispersant le bruit de quantification sur une bande de fréquence plus large, le rapport signal sur bruit peut être amélioré.</a:t>
            </a:r>
          </a:p>
          <a:p>
            <a:r>
              <a:rPr lang="fr-FR" b="0" dirty="0"/>
              <a:t>Le suréchantillonnage permet également l'utilisation efficace du </a:t>
            </a:r>
            <a:r>
              <a:rPr lang="fr-FR" b="0" dirty="0" err="1"/>
              <a:t>dithering</a:t>
            </a:r>
            <a:r>
              <a:rPr lang="fr-FR" b="0" dirty="0"/>
              <a:t>, une technique qui ajoute un bruit faible pour réduire la distorsion harmonique.</a:t>
            </a:r>
          </a:p>
        </p:txBody>
      </p:sp>
    </p:spTree>
    <p:extLst>
      <p:ext uri="{BB962C8B-B14F-4D97-AF65-F5344CB8AC3E}">
        <p14:creationId xmlns:p14="http://schemas.microsoft.com/office/powerpoint/2010/main" val="3392481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81</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Convertisseurs Analogique-Numérique (CAN)</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dirty="0"/>
              <a:t>Introduction aux CAN.</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4290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Comment ils fonctionnent et où ils sont utilisés.</a:t>
            </a:r>
          </a:p>
        </p:txBody>
      </p:sp>
      <p:sp>
        <p:nvSpPr>
          <p:cNvPr id="6" name="Espace réservé du texte 3">
            <a:extLst>
              <a:ext uri="{FF2B5EF4-FFF2-40B4-BE49-F238E27FC236}">
                <a16:creationId xmlns:a16="http://schemas.microsoft.com/office/drawing/2014/main" id="{A827ED78-1840-D56A-B292-E4D310553476}"/>
              </a:ext>
            </a:extLst>
          </p:cNvPr>
          <p:cNvSpPr txBox="1">
            <a:spLocks/>
          </p:cNvSpPr>
          <p:nvPr/>
        </p:nvSpPr>
        <p:spPr>
          <a:xfrm>
            <a:off x="1391613" y="2175906"/>
            <a:ext cx="8195732" cy="111593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CAN sont des composants essentiels dans le domaine de l'électronique numérique, servant de pont entre le monde analogique et numérique.</a:t>
            </a:r>
          </a:p>
          <a:p>
            <a:r>
              <a:rPr lang="fr-FR" b="0" dirty="0"/>
              <a:t>Les CAN transforment les signaux analogiques continus en représentations numériques discrètes pour un traitement informatique.</a:t>
            </a:r>
          </a:p>
        </p:txBody>
      </p:sp>
      <p:sp>
        <p:nvSpPr>
          <p:cNvPr id="7" name="Espace réservé du texte 3">
            <a:extLst>
              <a:ext uri="{FF2B5EF4-FFF2-40B4-BE49-F238E27FC236}">
                <a16:creationId xmlns:a16="http://schemas.microsoft.com/office/drawing/2014/main" id="{D72459E4-C408-A615-8711-EE6B9A41E23B}"/>
              </a:ext>
            </a:extLst>
          </p:cNvPr>
          <p:cNvSpPr txBox="1">
            <a:spLocks/>
          </p:cNvSpPr>
          <p:nvPr/>
        </p:nvSpPr>
        <p:spPr>
          <a:xfrm>
            <a:off x="1391613" y="3805236"/>
            <a:ext cx="8195732" cy="209772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CAN commencent par échantillonner le signal analogique à des intervalles réguliers, définis par la fréquence d'échantillonnage.</a:t>
            </a:r>
          </a:p>
          <a:p>
            <a:r>
              <a:rPr lang="fr-FR" b="0" dirty="0"/>
              <a:t>Après l'échantillonnage, le processus de quantification attribue un niveau numérique discret à chaque échantillon basé sur l'amplitude du signal.</a:t>
            </a:r>
          </a:p>
          <a:p>
            <a:r>
              <a:rPr lang="fr-FR" b="0" dirty="0"/>
              <a:t>Les niveaux de quantification sont ensuite codés en valeurs binaires qui peuvent être traitées par des systèmes numériques.</a:t>
            </a:r>
          </a:p>
        </p:txBody>
      </p:sp>
    </p:spTree>
    <p:extLst>
      <p:ext uri="{BB962C8B-B14F-4D97-AF65-F5344CB8AC3E}">
        <p14:creationId xmlns:p14="http://schemas.microsoft.com/office/powerpoint/2010/main" val="312742191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82</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Rôle des CAN dans l'Échantillonnage</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dirty="0"/>
              <a:t>Conversion du signal analogique en signal numérique.</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4290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L'importance de la précision des CAN.</a:t>
            </a:r>
          </a:p>
        </p:txBody>
      </p:sp>
      <p:sp>
        <p:nvSpPr>
          <p:cNvPr id="6" name="Espace réservé du texte 3">
            <a:extLst>
              <a:ext uri="{FF2B5EF4-FFF2-40B4-BE49-F238E27FC236}">
                <a16:creationId xmlns:a16="http://schemas.microsoft.com/office/drawing/2014/main" id="{32D739DB-272B-8EDF-9E4B-7E4108FFE44F}"/>
              </a:ext>
            </a:extLst>
          </p:cNvPr>
          <p:cNvSpPr txBox="1">
            <a:spLocks/>
          </p:cNvSpPr>
          <p:nvPr/>
        </p:nvSpPr>
        <p:spPr>
          <a:xfrm>
            <a:off x="1391613" y="2175906"/>
            <a:ext cx="8195732" cy="125309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CAN sont essentiels pour convertir des signaux analogiques, tels que la lumière, le son ou la température, en signaux numériques que les ordinateurs peuvent traiter.</a:t>
            </a:r>
          </a:p>
          <a:p>
            <a:r>
              <a:rPr lang="fr-FR" b="0" dirty="0"/>
              <a:t>L'échantillonnage est la première étape du processus de conversion où le CAN prend des instantanés du signal analogique à des intervalles de temps réguliers.</a:t>
            </a:r>
          </a:p>
        </p:txBody>
      </p:sp>
      <p:sp>
        <p:nvSpPr>
          <p:cNvPr id="7" name="Espace réservé du texte 3">
            <a:extLst>
              <a:ext uri="{FF2B5EF4-FFF2-40B4-BE49-F238E27FC236}">
                <a16:creationId xmlns:a16="http://schemas.microsoft.com/office/drawing/2014/main" id="{9374ACA0-4C9F-658F-02B6-5E2440A31524}"/>
              </a:ext>
            </a:extLst>
          </p:cNvPr>
          <p:cNvSpPr txBox="1">
            <a:spLocks/>
          </p:cNvSpPr>
          <p:nvPr/>
        </p:nvSpPr>
        <p:spPr>
          <a:xfrm>
            <a:off x="1391613" y="3805236"/>
            <a:ext cx="8195732" cy="118332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précision des CAN est vitale car elle affecte la fidélité avec laquelle les signaux analogiques sont représentés dans le domaine numérique.</a:t>
            </a:r>
          </a:p>
          <a:p>
            <a:r>
              <a:rPr lang="fr-FR" b="0" dirty="0"/>
              <a:t>La précision dépend aussi de la quantification, où le CAN attribue une valeur numérique à chaque échantillon basé sur son amplitude.</a:t>
            </a:r>
          </a:p>
          <a:p>
            <a:endParaRPr lang="fr-FR" b="0" dirty="0"/>
          </a:p>
        </p:txBody>
      </p:sp>
    </p:spTree>
    <p:extLst>
      <p:ext uri="{BB962C8B-B14F-4D97-AF65-F5344CB8AC3E}">
        <p14:creationId xmlns:p14="http://schemas.microsoft.com/office/powerpoint/2010/main" val="33190028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83</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Résolution des CAN</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Explication de la résolution en bits.</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4290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Impact sur la qualité du signal numérisé.</a:t>
            </a:r>
          </a:p>
        </p:txBody>
      </p:sp>
      <p:sp>
        <p:nvSpPr>
          <p:cNvPr id="6" name="Espace réservé du texte 3">
            <a:extLst>
              <a:ext uri="{FF2B5EF4-FFF2-40B4-BE49-F238E27FC236}">
                <a16:creationId xmlns:a16="http://schemas.microsoft.com/office/drawing/2014/main" id="{B25F042B-08F6-0CF9-3D8E-11B72835E2EA}"/>
              </a:ext>
            </a:extLst>
          </p:cNvPr>
          <p:cNvSpPr txBox="1">
            <a:spLocks/>
          </p:cNvSpPr>
          <p:nvPr/>
        </p:nvSpPr>
        <p:spPr>
          <a:xfrm>
            <a:off x="1391613" y="2175907"/>
            <a:ext cx="8195732" cy="876856"/>
          </a:xfrm>
          <a:prstGeom prst="rect">
            <a:avLst/>
          </a:prstGeom>
        </p:spPr>
        <p:txBody>
          <a:bodyPr vert="horz" lIns="91440" tIns="45720" rIns="91440" bIns="45720" rtlCol="0">
            <a:normAutofit fontScale="92500" lnSpcReduction="10000"/>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résolution d'un CAN se réfère au nombre de bits qu'il utilise pour représenter chaque échantillon du signal analogique.</a:t>
            </a:r>
          </a:p>
          <a:p>
            <a:r>
              <a:rPr lang="fr-FR" b="0" dirty="0"/>
              <a:t>Un CAN avec une résolution de 8 bits peut produire 2^8, soit 256 niveaux de quantification différents pour les signaux d'entrée.</a:t>
            </a:r>
          </a:p>
          <a:p>
            <a:endParaRPr lang="fr-FR" b="0" dirty="0"/>
          </a:p>
        </p:txBody>
      </p:sp>
      <p:sp>
        <p:nvSpPr>
          <p:cNvPr id="7" name="Espace réservé du texte 3">
            <a:extLst>
              <a:ext uri="{FF2B5EF4-FFF2-40B4-BE49-F238E27FC236}">
                <a16:creationId xmlns:a16="http://schemas.microsoft.com/office/drawing/2014/main" id="{89165283-8B77-2EED-C64E-E63247656638}"/>
              </a:ext>
            </a:extLst>
          </p:cNvPr>
          <p:cNvSpPr txBox="1">
            <a:spLocks/>
          </p:cNvSpPr>
          <p:nvPr/>
        </p:nvSpPr>
        <p:spPr>
          <a:xfrm>
            <a:off x="1391613" y="3805236"/>
            <a:ext cx="8195732" cy="16303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La résolution détermine la granularité des données numériques; plus la résolution est élevée, plus le signal numérisé peut capturer de détails du signal analogique original.</a:t>
            </a:r>
          </a:p>
          <a:p>
            <a:r>
              <a:rPr lang="fr-FR" b="0" dirty="0"/>
              <a:t>Une résolution plus élevée augmente la qualité du signal numérisé, permettant une reproduction plus fidèle du signal analogique.</a:t>
            </a:r>
          </a:p>
          <a:p>
            <a:endParaRPr lang="fr-FR" b="0" dirty="0"/>
          </a:p>
        </p:txBody>
      </p:sp>
    </p:spTree>
    <p:extLst>
      <p:ext uri="{BB962C8B-B14F-4D97-AF65-F5344CB8AC3E}">
        <p14:creationId xmlns:p14="http://schemas.microsoft.com/office/powerpoint/2010/main" val="419599618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84</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Exemples de CAN dans l'Industrie</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dirty="0"/>
              <a:t>CAN dans les instruments de mesure.</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46209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Photos de CAN industriels.</a:t>
            </a:r>
          </a:p>
        </p:txBody>
      </p:sp>
      <p:sp>
        <p:nvSpPr>
          <p:cNvPr id="6" name="Espace réservé du texte 3">
            <a:extLst>
              <a:ext uri="{FF2B5EF4-FFF2-40B4-BE49-F238E27FC236}">
                <a16:creationId xmlns:a16="http://schemas.microsoft.com/office/drawing/2014/main" id="{5FF5F1E7-036A-E1BA-FA0D-5B61CD7F2CA8}"/>
              </a:ext>
            </a:extLst>
          </p:cNvPr>
          <p:cNvSpPr txBox="1">
            <a:spLocks/>
          </p:cNvSpPr>
          <p:nvPr/>
        </p:nvSpPr>
        <p:spPr>
          <a:xfrm>
            <a:off x="1391613" y="2175906"/>
            <a:ext cx="9408774" cy="251541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Exemples dans la Mesure: Les instruments de mesure comme les oscilloscopes et les multimètres numériques utilisent des CAN pour convertir des signaux électriques mesurés en données numériques pour analyse.</a:t>
            </a:r>
          </a:p>
          <a:p>
            <a:r>
              <a:rPr lang="fr-FR" b="0" dirty="0"/>
              <a:t>Précision de Mesure: Dans l'industrie, des CAN précis sont cruciaux pour les mesures et le contrôle de qualité, où la moindre imprécision peut conduire à des défauts de fabrication.</a:t>
            </a:r>
          </a:p>
          <a:p>
            <a:r>
              <a:rPr lang="fr-FR" b="0" dirty="0"/>
              <a:t>Industrie Automobile: Dans l'automobile, des CAN sont intégrés pour convertir les données des capteurs en informations numériques qui aident à la navigation et à la sécurité du véhicule.</a:t>
            </a:r>
          </a:p>
          <a:p>
            <a:r>
              <a:rPr lang="fr-FR" b="0" dirty="0"/>
              <a:t>Applications Aérospatiales: Les systèmes de navigation aérospatiale se reposent sur des CAN pour la conversion de données vitales sur l'environnement extérieur et les paramètres de vol.</a:t>
            </a:r>
          </a:p>
          <a:p>
            <a:endParaRPr lang="fr-FR" b="0" dirty="0"/>
          </a:p>
        </p:txBody>
      </p:sp>
      <p:pic>
        <p:nvPicPr>
          <p:cNvPr id="2050" name="Picture 2" descr="Analog-digital converter, ADC IC converter - All industrial manufacturers">
            <a:extLst>
              <a:ext uri="{FF2B5EF4-FFF2-40B4-BE49-F238E27FC236}">
                <a16:creationId xmlns:a16="http://schemas.microsoft.com/office/drawing/2014/main" id="{7C3CFDA8-C5D3-D53E-FE96-0F389EF1C8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0131" y="5129746"/>
            <a:ext cx="1316990" cy="131699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DS112U04 16-Bit Analog-to-Digital Converter (ADC) - TI | Mouser">
            <a:extLst>
              <a:ext uri="{FF2B5EF4-FFF2-40B4-BE49-F238E27FC236}">
                <a16:creationId xmlns:a16="http://schemas.microsoft.com/office/drawing/2014/main" id="{43DE9AC4-5682-B41F-D18D-96A894BD3FF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427339"/>
            <a:ext cx="1568452" cy="1139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48636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85</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Traitement du Signal - Introduction</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Qu'est-ce que le traitement du signal ?</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7084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Pourquoi traitons-nous les signaux numériques ?</a:t>
            </a:r>
          </a:p>
        </p:txBody>
      </p:sp>
      <p:sp>
        <p:nvSpPr>
          <p:cNvPr id="6" name="Espace réservé du texte 3">
            <a:extLst>
              <a:ext uri="{FF2B5EF4-FFF2-40B4-BE49-F238E27FC236}">
                <a16:creationId xmlns:a16="http://schemas.microsoft.com/office/drawing/2014/main" id="{B79ED8DB-826D-B026-1789-F60C94577E38}"/>
              </a:ext>
            </a:extLst>
          </p:cNvPr>
          <p:cNvSpPr txBox="1">
            <a:spLocks/>
          </p:cNvSpPr>
          <p:nvPr/>
        </p:nvSpPr>
        <p:spPr>
          <a:xfrm>
            <a:off x="1391613" y="2175906"/>
            <a:ext cx="8195732" cy="153249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traitement du signal est une technique qui permet de manipuler ou de modifier des informations contenues dans des signaux afin d'améliorer la communication ou l'extraction d'informations.</a:t>
            </a:r>
          </a:p>
          <a:p>
            <a:r>
              <a:rPr lang="fr-FR" b="0" dirty="0"/>
              <a:t>Le Traitement Numérique des Signaux (TNS) se concentre sur les signaux sous forme numérique, utilisant des algorithmes et des systèmes informatiques pour effectuer des opérations complexes et précises.</a:t>
            </a:r>
          </a:p>
          <a:p>
            <a:endParaRPr lang="fr-FR" b="0" dirty="0"/>
          </a:p>
        </p:txBody>
      </p:sp>
      <p:sp>
        <p:nvSpPr>
          <p:cNvPr id="7" name="Espace réservé du texte 3">
            <a:extLst>
              <a:ext uri="{FF2B5EF4-FFF2-40B4-BE49-F238E27FC236}">
                <a16:creationId xmlns:a16="http://schemas.microsoft.com/office/drawing/2014/main" id="{D3AD57A3-0AA9-D212-48B9-2B70F1EA277E}"/>
              </a:ext>
            </a:extLst>
          </p:cNvPr>
          <p:cNvSpPr txBox="1">
            <a:spLocks/>
          </p:cNvSpPr>
          <p:nvPr/>
        </p:nvSpPr>
        <p:spPr>
          <a:xfrm>
            <a:off x="1391613" y="4084636"/>
            <a:ext cx="8195732" cy="181324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principal objectif est de filtrer, d'amplifier, de compresser, de mesurer ou d'extraire des caractéristiques utiles des signaux numériques.</a:t>
            </a:r>
          </a:p>
          <a:p>
            <a:r>
              <a:rPr lang="fr-FR" b="0" dirty="0"/>
              <a:t>En traitement de signal, on vise souvent à améliorer la qualité d'un signal en éliminant le bruit ou en accentuant certaines caractéristiques.</a:t>
            </a:r>
          </a:p>
          <a:p>
            <a:endParaRPr lang="fr-FR" b="0" dirty="0"/>
          </a:p>
        </p:txBody>
      </p:sp>
    </p:spTree>
    <p:extLst>
      <p:ext uri="{BB962C8B-B14F-4D97-AF65-F5344CB8AC3E}">
        <p14:creationId xmlns:p14="http://schemas.microsoft.com/office/powerpoint/2010/main" val="303896912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86</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Objectifs du Traitement du Signal</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dirty="0"/>
              <a:t>Amélioration de la qualité du signal.</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922075"/>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Extraction de l'information utile.</a:t>
            </a:r>
          </a:p>
        </p:txBody>
      </p:sp>
      <p:sp>
        <p:nvSpPr>
          <p:cNvPr id="6" name="Espace réservé du texte 3">
            <a:extLst>
              <a:ext uri="{FF2B5EF4-FFF2-40B4-BE49-F238E27FC236}">
                <a16:creationId xmlns:a16="http://schemas.microsoft.com/office/drawing/2014/main" id="{A5DB4A3F-611F-AEA0-8FB1-F67A9FB6B404}"/>
              </a:ext>
            </a:extLst>
          </p:cNvPr>
          <p:cNvSpPr txBox="1">
            <a:spLocks/>
          </p:cNvSpPr>
          <p:nvPr/>
        </p:nvSpPr>
        <p:spPr>
          <a:xfrm>
            <a:off x="1391613" y="2175906"/>
            <a:ext cx="8195732" cy="174616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traitement du signal a pour objectifs primaires l'amélioration de la qualité du signal et l'extraction d'informations pertinentes.</a:t>
            </a:r>
          </a:p>
          <a:p>
            <a:r>
              <a:rPr lang="fr-FR" b="0" dirty="0"/>
              <a:t>Cela inclut la réduction du bruit, l'augmentation du rapport signal-sur-bruit et la clarification de la signalisation pour une meilleure interprétation.</a:t>
            </a:r>
          </a:p>
          <a:p>
            <a:r>
              <a:rPr lang="fr-FR" b="0" dirty="0"/>
              <a:t>Des techniques avancées comme le filtrage adaptatif sont utilisées pour minimiser l'impact du bruit ambiant et des interférences.</a:t>
            </a:r>
          </a:p>
          <a:p>
            <a:endParaRPr lang="fr-FR" b="0" dirty="0"/>
          </a:p>
        </p:txBody>
      </p:sp>
      <p:sp>
        <p:nvSpPr>
          <p:cNvPr id="7" name="Espace réservé du texte 3">
            <a:extLst>
              <a:ext uri="{FF2B5EF4-FFF2-40B4-BE49-F238E27FC236}">
                <a16:creationId xmlns:a16="http://schemas.microsoft.com/office/drawing/2014/main" id="{77A9A720-ED62-4A66-8D61-63AE8F44323E}"/>
              </a:ext>
            </a:extLst>
          </p:cNvPr>
          <p:cNvSpPr txBox="1">
            <a:spLocks/>
          </p:cNvSpPr>
          <p:nvPr/>
        </p:nvSpPr>
        <p:spPr>
          <a:xfrm>
            <a:off x="1391613" y="4298312"/>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Cela implique d'identifier et d'isoler des composantes spécifiques du signal qui sont d'intérêt pour l'application concernée</a:t>
            </a:r>
          </a:p>
        </p:txBody>
      </p:sp>
    </p:spTree>
    <p:extLst>
      <p:ext uri="{BB962C8B-B14F-4D97-AF65-F5344CB8AC3E}">
        <p14:creationId xmlns:p14="http://schemas.microsoft.com/office/powerpoint/2010/main" val="113918852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87</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Filtrage - Concepts de Base</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Définition et objectifs du filtrage.</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4290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Types de filtres: passe-bas, passe-haut, passe-bande, coupe-bande.</a:t>
            </a:r>
          </a:p>
        </p:txBody>
      </p:sp>
      <p:sp>
        <p:nvSpPr>
          <p:cNvPr id="6" name="Espace réservé du texte 3">
            <a:extLst>
              <a:ext uri="{FF2B5EF4-FFF2-40B4-BE49-F238E27FC236}">
                <a16:creationId xmlns:a16="http://schemas.microsoft.com/office/drawing/2014/main" id="{090A6698-350D-317B-6819-9554B932A2D3}"/>
              </a:ext>
            </a:extLst>
          </p:cNvPr>
          <p:cNvSpPr txBox="1">
            <a:spLocks/>
          </p:cNvSpPr>
          <p:nvPr/>
        </p:nvSpPr>
        <p:spPr>
          <a:xfrm>
            <a:off x="1391613" y="2175906"/>
            <a:ext cx="8195732" cy="1156573"/>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Filtrage se réfère à la manipulation d'un signal pour en supprimer certaines fréquences tout en en préservant d'autres, souvent pour éliminer les interférences ou améliorer la qualité.</a:t>
            </a:r>
          </a:p>
          <a:p>
            <a:r>
              <a:rPr lang="fr-FR" b="0" dirty="0"/>
              <a:t>L'objectif principal est d'isoler les parties du signal qui sont utiles pour une application particulière et de réduire ou éliminer les composantes indésirables.</a:t>
            </a:r>
          </a:p>
          <a:p>
            <a:endParaRPr lang="fr-FR" b="0" dirty="0"/>
          </a:p>
        </p:txBody>
      </p:sp>
      <p:sp>
        <p:nvSpPr>
          <p:cNvPr id="7" name="Espace réservé du texte 3">
            <a:extLst>
              <a:ext uri="{FF2B5EF4-FFF2-40B4-BE49-F238E27FC236}">
                <a16:creationId xmlns:a16="http://schemas.microsoft.com/office/drawing/2014/main" id="{84D71E7C-A754-817E-2449-77C01C582FFA}"/>
              </a:ext>
            </a:extLst>
          </p:cNvPr>
          <p:cNvSpPr txBox="1">
            <a:spLocks/>
          </p:cNvSpPr>
          <p:nvPr/>
        </p:nvSpPr>
        <p:spPr>
          <a:xfrm>
            <a:off x="1391613" y="3805236"/>
            <a:ext cx="8195732" cy="272764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Passe-Bas : Un filtre passe-bas permet aux fréquences inférieures à une certaine limite de passer et atténue les fréquences supérieures à cette limite.</a:t>
            </a:r>
          </a:p>
          <a:p>
            <a:r>
              <a:rPr lang="fr-FR" b="0" dirty="0"/>
              <a:t>Passe-Haut: À l'inverse, un filtre passe-haut atténue les fréquences plus basses que la fréquence de coupure, laissant passer les hautes fréquences.</a:t>
            </a:r>
          </a:p>
          <a:p>
            <a:r>
              <a:rPr lang="fr-FR" b="0" dirty="0"/>
              <a:t>Passe-Bande: Un filtre passe-bande permet à une plage de fréquences de passer, tout en bloquant celles en dehors de cette gamme.</a:t>
            </a:r>
          </a:p>
          <a:p>
            <a:r>
              <a:rPr lang="fr-FR" b="0" dirty="0"/>
              <a:t>Coupe-Bande: Les filtres coupe-bande font exactement l'inverse, ils bloquent une certaine gamme de fréquences et laissent passer toutes les autres.</a:t>
            </a:r>
          </a:p>
          <a:p>
            <a:endParaRPr lang="fr-FR" b="0" dirty="0"/>
          </a:p>
        </p:txBody>
      </p:sp>
    </p:spTree>
    <p:extLst>
      <p:ext uri="{BB962C8B-B14F-4D97-AF65-F5344CB8AC3E}">
        <p14:creationId xmlns:p14="http://schemas.microsoft.com/office/powerpoint/2010/main" val="321723021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88</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Filtrage Numérique</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Comment les filtres numériques transforment le signal.</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4290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Avantages par rapport au filtrage analogique.</a:t>
            </a:r>
          </a:p>
        </p:txBody>
      </p:sp>
      <p:sp>
        <p:nvSpPr>
          <p:cNvPr id="6" name="Espace réservé du texte 3">
            <a:extLst>
              <a:ext uri="{FF2B5EF4-FFF2-40B4-BE49-F238E27FC236}">
                <a16:creationId xmlns:a16="http://schemas.microsoft.com/office/drawing/2014/main" id="{9B34A069-D83C-6E2B-EDC9-C2995F78DEA9}"/>
              </a:ext>
            </a:extLst>
          </p:cNvPr>
          <p:cNvSpPr txBox="1">
            <a:spLocks/>
          </p:cNvSpPr>
          <p:nvPr/>
        </p:nvSpPr>
        <p:spPr>
          <a:xfrm>
            <a:off x="1391613" y="2175906"/>
            <a:ext cx="8195732" cy="115657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filtres numériques transforment les signaux en manipulant leurs numéros après qu'un signal analogique a été converti en numérique via un processus d'échantillonnage.</a:t>
            </a:r>
          </a:p>
          <a:p>
            <a:r>
              <a:rPr lang="fr-FR" b="0" dirty="0"/>
              <a:t>Cela implique généralement l'application de divers algorithmes mathématiques qui modifient la séquence de données numériques pour atteindre l'effet désiré.</a:t>
            </a:r>
          </a:p>
          <a:p>
            <a:endParaRPr lang="fr-FR" b="0" dirty="0"/>
          </a:p>
        </p:txBody>
      </p:sp>
      <p:sp>
        <p:nvSpPr>
          <p:cNvPr id="7" name="Espace réservé du texte 3">
            <a:extLst>
              <a:ext uri="{FF2B5EF4-FFF2-40B4-BE49-F238E27FC236}">
                <a16:creationId xmlns:a16="http://schemas.microsoft.com/office/drawing/2014/main" id="{87D580B3-D47E-21E4-A12B-00810B2CD1F8}"/>
              </a:ext>
            </a:extLst>
          </p:cNvPr>
          <p:cNvSpPr txBox="1">
            <a:spLocks/>
          </p:cNvSpPr>
          <p:nvPr/>
        </p:nvSpPr>
        <p:spPr>
          <a:xfrm>
            <a:off x="1391613" y="3867427"/>
            <a:ext cx="8195732" cy="192081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Contrairement aux filtres analogiques, les filtres numériques peuvent être facilement modifiés par un changement de code, offrant une flexibilité accrue.</a:t>
            </a:r>
          </a:p>
          <a:p>
            <a:r>
              <a:rPr lang="fr-FR" b="0" dirty="0"/>
              <a:t>Les filtres numériques sont capables de fournir une précision très élevée car ils ne sont pas affectés par les changements de température ou les composants vieillissants, contrairement aux filtres analogiques.</a:t>
            </a:r>
          </a:p>
          <a:p>
            <a:endParaRPr lang="fr-FR" b="0" dirty="0"/>
          </a:p>
        </p:txBody>
      </p:sp>
    </p:spTree>
    <p:extLst>
      <p:ext uri="{BB962C8B-B14F-4D97-AF65-F5344CB8AC3E}">
        <p14:creationId xmlns:p14="http://schemas.microsoft.com/office/powerpoint/2010/main" val="42006174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89</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Réduction du Bruit - Introduction</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Pourquoi réduire le bruit ?</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4290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Différences entre bruit et signal utile.</a:t>
            </a:r>
          </a:p>
        </p:txBody>
      </p:sp>
      <p:sp>
        <p:nvSpPr>
          <p:cNvPr id="6" name="Espace réservé du texte 3">
            <a:extLst>
              <a:ext uri="{FF2B5EF4-FFF2-40B4-BE49-F238E27FC236}">
                <a16:creationId xmlns:a16="http://schemas.microsoft.com/office/drawing/2014/main" id="{64F58AE0-12D5-CC70-BF62-ABC765B4A1F5}"/>
              </a:ext>
            </a:extLst>
          </p:cNvPr>
          <p:cNvSpPr txBox="1">
            <a:spLocks/>
          </p:cNvSpPr>
          <p:nvPr/>
        </p:nvSpPr>
        <p:spPr>
          <a:xfrm>
            <a:off x="1391613" y="2175906"/>
            <a:ext cx="8195732" cy="14918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bruit peut masquer le signal utile et dégrader la performance des systèmes de communication et de mesure.</a:t>
            </a:r>
          </a:p>
          <a:p>
            <a:r>
              <a:rPr lang="fr-FR" b="0" dirty="0"/>
              <a:t>Origine du Bruit: Il peut être inhérent au système, comme le bruit thermique, ou être causé par des facteurs externes, tels que les interférences électromagnétiques.</a:t>
            </a:r>
          </a:p>
          <a:p>
            <a:endParaRPr lang="fr-FR" b="0" dirty="0"/>
          </a:p>
        </p:txBody>
      </p:sp>
      <p:sp>
        <p:nvSpPr>
          <p:cNvPr id="7" name="Espace réservé du texte 3">
            <a:extLst>
              <a:ext uri="{FF2B5EF4-FFF2-40B4-BE49-F238E27FC236}">
                <a16:creationId xmlns:a16="http://schemas.microsoft.com/office/drawing/2014/main" id="{A042C87A-4D1D-1CF5-CCEA-7A4000A3923A}"/>
              </a:ext>
            </a:extLst>
          </p:cNvPr>
          <p:cNvSpPr txBox="1">
            <a:spLocks/>
          </p:cNvSpPr>
          <p:nvPr/>
        </p:nvSpPr>
        <p:spPr>
          <a:xfrm>
            <a:off x="1391613" y="3805236"/>
            <a:ext cx="8195732" cy="184372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signal utile est la partie du signal qui contient l'information recherchée, tandis que le bruit est considéré comme une information indésirable.</a:t>
            </a:r>
          </a:p>
          <a:p>
            <a:r>
              <a:rPr lang="fr-FR" b="0" dirty="0"/>
              <a:t>La présence de bruit peut réduire la clarté et l'intelligibilité des signaux audio, ainsi que la netteté des images ou des vidéos.</a:t>
            </a:r>
          </a:p>
          <a:p>
            <a:r>
              <a:rPr lang="fr-FR" b="0" dirty="0"/>
              <a:t>Parfois, il est difficile de distinguer le bruit du signal utile, surtout dans les signaux faibles ou complexes.</a:t>
            </a:r>
          </a:p>
          <a:p>
            <a:endParaRPr lang="fr-FR" b="0" dirty="0"/>
          </a:p>
        </p:txBody>
      </p:sp>
    </p:spTree>
    <p:extLst>
      <p:ext uri="{BB962C8B-B14F-4D97-AF65-F5344CB8AC3E}">
        <p14:creationId xmlns:p14="http://schemas.microsoft.com/office/powerpoint/2010/main" val="2230350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3327BCFE-02E7-468C-A508-B513C40676C8}"/>
              </a:ext>
            </a:extLst>
          </p:cNvPr>
          <p:cNvSpPr>
            <a:spLocks noGrp="1"/>
          </p:cNvSpPr>
          <p:nvPr>
            <p:ph type="sldNum" sz="quarter" idx="4"/>
          </p:nvPr>
        </p:nvSpPr>
        <p:spPr/>
        <p:txBody>
          <a:bodyPr/>
          <a:lstStyle/>
          <a:p>
            <a:fld id="{5A4C5B2E-C222-42BA-A6AE-2E2D0C9DED18}" type="slidenum">
              <a:rPr lang="fr-FR" smtClean="0"/>
              <a:pPr/>
              <a:t>9</a:t>
            </a:fld>
            <a:endParaRPr lang="fr-FR"/>
          </a:p>
        </p:txBody>
      </p:sp>
      <p:sp>
        <p:nvSpPr>
          <p:cNvPr id="3" name="Espace réservé du texte 2">
            <a:extLst>
              <a:ext uri="{FF2B5EF4-FFF2-40B4-BE49-F238E27FC236}">
                <a16:creationId xmlns:a16="http://schemas.microsoft.com/office/drawing/2014/main" id="{F77FC881-3447-4CD2-BB84-C86774B2646E}"/>
              </a:ext>
            </a:extLst>
          </p:cNvPr>
          <p:cNvSpPr>
            <a:spLocks noGrp="1"/>
          </p:cNvSpPr>
          <p:nvPr>
            <p:ph type="body" sz="quarter" idx="10"/>
          </p:nvPr>
        </p:nvSpPr>
        <p:spPr>
          <a:xfrm>
            <a:off x="1396105" y="1069759"/>
            <a:ext cx="8594562" cy="594446"/>
          </a:xfrm>
        </p:spPr>
        <p:txBody>
          <a:bodyPr/>
          <a:lstStyle/>
          <a:p>
            <a:r>
              <a:rPr lang="fr-FR"/>
              <a:t>Importance dans le domaine de la santé</a:t>
            </a:r>
          </a:p>
        </p:txBody>
      </p:sp>
      <p:sp>
        <p:nvSpPr>
          <p:cNvPr id="4" name="Espace réservé du texte 3">
            <a:extLst>
              <a:ext uri="{FF2B5EF4-FFF2-40B4-BE49-F238E27FC236}">
                <a16:creationId xmlns:a16="http://schemas.microsoft.com/office/drawing/2014/main" id="{5F9B9285-D1C3-4672-B92E-C94BA2FAD3B0}"/>
              </a:ext>
            </a:extLst>
          </p:cNvPr>
          <p:cNvSpPr>
            <a:spLocks noGrp="1"/>
          </p:cNvSpPr>
          <p:nvPr>
            <p:ph type="body" sz="quarter" idx="11"/>
          </p:nvPr>
        </p:nvSpPr>
        <p:spPr>
          <a:xfrm>
            <a:off x="1391613" y="1799669"/>
            <a:ext cx="8195732" cy="410131"/>
          </a:xfrm>
        </p:spPr>
        <p:txBody>
          <a:bodyPr/>
          <a:lstStyle/>
          <a:p>
            <a:r>
              <a:rPr lang="fr-FR"/>
              <a:t>Les mesures dans les diagnostics médicaux.</a:t>
            </a:r>
          </a:p>
        </p:txBody>
      </p:sp>
      <p:sp>
        <p:nvSpPr>
          <p:cNvPr id="5" name="Espace réservé du texte 3">
            <a:extLst>
              <a:ext uri="{FF2B5EF4-FFF2-40B4-BE49-F238E27FC236}">
                <a16:creationId xmlns:a16="http://schemas.microsoft.com/office/drawing/2014/main" id="{35B0E159-B28B-9214-E85D-DD4A70180E37}"/>
              </a:ext>
            </a:extLst>
          </p:cNvPr>
          <p:cNvSpPr txBox="1">
            <a:spLocks/>
          </p:cNvSpPr>
          <p:nvPr/>
        </p:nvSpPr>
        <p:spPr>
          <a:xfrm>
            <a:off x="1396105" y="3429000"/>
            <a:ext cx="8195732" cy="410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Surveillance et traitement des patients.</a:t>
            </a:r>
          </a:p>
        </p:txBody>
      </p:sp>
      <p:sp>
        <p:nvSpPr>
          <p:cNvPr id="6" name="Espace réservé du texte 3">
            <a:extLst>
              <a:ext uri="{FF2B5EF4-FFF2-40B4-BE49-F238E27FC236}">
                <a16:creationId xmlns:a16="http://schemas.microsoft.com/office/drawing/2014/main" id="{304714F1-B4CF-4366-9E26-1A461E4AF580}"/>
              </a:ext>
            </a:extLst>
          </p:cNvPr>
          <p:cNvSpPr txBox="1">
            <a:spLocks/>
          </p:cNvSpPr>
          <p:nvPr/>
        </p:nvSpPr>
        <p:spPr>
          <a:xfrm>
            <a:off x="1396105" y="2209800"/>
            <a:ext cx="8195732" cy="108373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systèmes de mesure sont littéralement une question de vie ou de mort. Ils sont cruciaux dans les diagnostics médicaux, permettant aux médecins de comprendre les conditions des patients avec précision. </a:t>
            </a:r>
          </a:p>
        </p:txBody>
      </p:sp>
      <p:sp>
        <p:nvSpPr>
          <p:cNvPr id="7" name="Espace réservé du texte 3">
            <a:extLst>
              <a:ext uri="{FF2B5EF4-FFF2-40B4-BE49-F238E27FC236}">
                <a16:creationId xmlns:a16="http://schemas.microsoft.com/office/drawing/2014/main" id="{16406E95-77E1-4B83-AF37-2154D4279E5C}"/>
              </a:ext>
            </a:extLst>
          </p:cNvPr>
          <p:cNvSpPr txBox="1">
            <a:spLocks/>
          </p:cNvSpPr>
          <p:nvPr/>
        </p:nvSpPr>
        <p:spPr>
          <a:xfrm>
            <a:off x="1391613" y="3839131"/>
            <a:ext cx="8195732" cy="92244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Ils interviennent également dans la surveillance des signes vitaux et dans l'administration des traitements, garantissant que les patients reçoivent des soins appropriés. </a:t>
            </a:r>
          </a:p>
        </p:txBody>
      </p:sp>
    </p:spTree>
    <p:extLst>
      <p:ext uri="{BB962C8B-B14F-4D97-AF65-F5344CB8AC3E}">
        <p14:creationId xmlns:p14="http://schemas.microsoft.com/office/powerpoint/2010/main" val="271067048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90</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Techniques de Réduction du Bruit</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Moyennage temporel.</a:t>
            </a:r>
          </a:p>
        </p:txBody>
      </p:sp>
      <p:sp>
        <p:nvSpPr>
          <p:cNvPr id="5" name="Espace réservé du texte 3">
            <a:extLst>
              <a:ext uri="{FF2B5EF4-FFF2-40B4-BE49-F238E27FC236}">
                <a16:creationId xmlns:a16="http://schemas.microsoft.com/office/drawing/2014/main" id="{4781AEB0-FF12-F197-5E5F-1DD6D3992A8E}"/>
              </a:ext>
            </a:extLst>
          </p:cNvPr>
          <p:cNvSpPr txBox="1">
            <a:spLocks/>
          </p:cNvSpPr>
          <p:nvPr/>
        </p:nvSpPr>
        <p:spPr>
          <a:xfrm>
            <a:off x="1391613" y="3429000"/>
            <a:ext cx="8195732" cy="87685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a:t>Filtrage adaptatif.</a:t>
            </a:r>
          </a:p>
        </p:txBody>
      </p:sp>
      <p:sp>
        <p:nvSpPr>
          <p:cNvPr id="6" name="Espace réservé du texte 3">
            <a:extLst>
              <a:ext uri="{FF2B5EF4-FFF2-40B4-BE49-F238E27FC236}">
                <a16:creationId xmlns:a16="http://schemas.microsoft.com/office/drawing/2014/main" id="{D6075DC0-56BE-7FB6-5A90-43CAA0677A90}"/>
              </a:ext>
            </a:extLst>
          </p:cNvPr>
          <p:cNvSpPr txBox="1">
            <a:spLocks/>
          </p:cNvSpPr>
          <p:nvPr/>
        </p:nvSpPr>
        <p:spPr>
          <a:xfrm>
            <a:off x="1391613" y="2175906"/>
            <a:ext cx="8195732" cy="115657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C'est une méthode simple et efficace pour réduire le bruit, en particulier le bruit aléatoire, dans un signal.</a:t>
            </a:r>
          </a:p>
          <a:p>
            <a:r>
              <a:rPr lang="fr-FR" b="0" dirty="0"/>
              <a:t>Cette technique implique l'addition de plusieurs mesures temporelles du même signal et la division du résultat par le nombre de mesures pour obtenir une moyenne.</a:t>
            </a:r>
          </a:p>
          <a:p>
            <a:endParaRPr lang="fr-FR" b="0" dirty="0"/>
          </a:p>
        </p:txBody>
      </p:sp>
      <p:sp>
        <p:nvSpPr>
          <p:cNvPr id="7" name="Espace réservé du texte 3">
            <a:extLst>
              <a:ext uri="{FF2B5EF4-FFF2-40B4-BE49-F238E27FC236}">
                <a16:creationId xmlns:a16="http://schemas.microsoft.com/office/drawing/2014/main" id="{8E40A77B-8F4F-E412-562C-2F9A9C2C1463}"/>
              </a:ext>
            </a:extLst>
          </p:cNvPr>
          <p:cNvSpPr txBox="1">
            <a:spLocks/>
          </p:cNvSpPr>
          <p:nvPr/>
        </p:nvSpPr>
        <p:spPr>
          <a:xfrm>
            <a:off x="1391613" y="3805236"/>
            <a:ext cx="8195732" cy="180308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Une approche plus sophistiquée où le filtre ajuste ses paramètres dynamiquement en fonction des caractéristiques changeantes du signal et du bruit.</a:t>
            </a:r>
          </a:p>
          <a:p>
            <a:r>
              <a:rPr lang="fr-FR" b="0" dirty="0"/>
              <a:t>Ils sont souvent utilisés dans les environnements où les propriétés du signal et du bruit ne sont pas stables ou sont inconnues à l'avance.</a:t>
            </a:r>
          </a:p>
          <a:p>
            <a:r>
              <a:rPr lang="fr-FR" b="0" dirty="0"/>
              <a:t>L'un des algorithmes de filtrage adaptatif les plus populaires est le Least </a:t>
            </a:r>
            <a:r>
              <a:rPr lang="fr-FR" b="0" dirty="0" err="1"/>
              <a:t>Mean</a:t>
            </a:r>
            <a:r>
              <a:rPr lang="fr-FR" b="0" dirty="0"/>
              <a:t> Squares (LMS), utilisé pour minimiser l'erreur entre le signal prévu et le signal réel.</a:t>
            </a:r>
          </a:p>
          <a:p>
            <a:endParaRPr lang="fr-FR" b="0" dirty="0"/>
          </a:p>
        </p:txBody>
      </p:sp>
    </p:spTree>
    <p:extLst>
      <p:ext uri="{BB962C8B-B14F-4D97-AF65-F5344CB8AC3E}">
        <p14:creationId xmlns:p14="http://schemas.microsoft.com/office/powerpoint/2010/main" val="348204464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91</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Applications Pratiques - Audio</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dirty="0"/>
              <a:t>Échantillonnage et traitement du signal dans les systèmes audios.</a:t>
            </a:r>
          </a:p>
        </p:txBody>
      </p:sp>
      <p:sp>
        <p:nvSpPr>
          <p:cNvPr id="5" name="Espace réservé du texte 3">
            <a:extLst>
              <a:ext uri="{FF2B5EF4-FFF2-40B4-BE49-F238E27FC236}">
                <a16:creationId xmlns:a16="http://schemas.microsoft.com/office/drawing/2014/main" id="{876468AC-4398-0FD7-C01E-2D3D1CDF39A1}"/>
              </a:ext>
            </a:extLst>
          </p:cNvPr>
          <p:cNvSpPr txBox="1">
            <a:spLocks/>
          </p:cNvSpPr>
          <p:nvPr/>
        </p:nvSpPr>
        <p:spPr>
          <a:xfrm>
            <a:off x="1391613" y="2175906"/>
            <a:ext cx="8195732" cy="380833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L’échantillonnage et le traitement du signal sont fondamentaux pour les appareils audios numériques modernes comme les lecteurs MP3, les smartphones et les équipements de studio.</a:t>
            </a:r>
          </a:p>
          <a:p>
            <a:r>
              <a:rPr lang="fr-FR" b="0" dirty="0"/>
              <a:t>Les microphones convertissent les ondes sonores en signaux électriques analogiques, qui doivent ensuite être échantillonnés pour un traitement numérique.</a:t>
            </a:r>
          </a:p>
          <a:p>
            <a:r>
              <a:rPr lang="fr-FR" b="0" dirty="0"/>
              <a:t>Les signaux audios sont typiquement échantillonnés à 44,1 kHz ou plus, une norme établie par le format CD audio.</a:t>
            </a:r>
          </a:p>
          <a:p>
            <a:r>
              <a:rPr lang="fr-FR" b="0" dirty="0"/>
              <a:t>Une résolution plus élevée, souvent de 16 bits ou plus, est utilisée pour assurer une qualité sonore élevée, avec moins de bruit et plus de fidélité.</a:t>
            </a:r>
          </a:p>
          <a:p>
            <a:r>
              <a:rPr lang="fr-FR" b="0" dirty="0"/>
              <a:t>Des logiciels avancés utilisent le traitement du signal pour modifier les propriétés audio, telles que le ton, la dynamique, et l'effet spatial.</a:t>
            </a:r>
          </a:p>
          <a:p>
            <a:r>
              <a:rPr lang="fr-FR" b="0" dirty="0"/>
              <a:t>Les codecs audios, comme MP3 ou AAC, utilisent le traitement du signal pour réduire la taille du fichier tout en préservant la qualité perçue</a:t>
            </a:r>
          </a:p>
        </p:txBody>
      </p:sp>
    </p:spTree>
    <p:extLst>
      <p:ext uri="{BB962C8B-B14F-4D97-AF65-F5344CB8AC3E}">
        <p14:creationId xmlns:p14="http://schemas.microsoft.com/office/powerpoint/2010/main" val="357650591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92</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Applications Pratiques - Imagerie Médicale</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Échantillonnage et traitement dans les équipements d'imagerie médicale.</a:t>
            </a:r>
          </a:p>
        </p:txBody>
      </p:sp>
      <p:sp>
        <p:nvSpPr>
          <p:cNvPr id="5" name="Espace réservé du texte 3">
            <a:extLst>
              <a:ext uri="{FF2B5EF4-FFF2-40B4-BE49-F238E27FC236}">
                <a16:creationId xmlns:a16="http://schemas.microsoft.com/office/drawing/2014/main" id="{D9AD510A-2860-8A8F-0136-DC9902A8E29C}"/>
              </a:ext>
            </a:extLst>
          </p:cNvPr>
          <p:cNvSpPr txBox="1">
            <a:spLocks/>
          </p:cNvSpPr>
          <p:nvPr/>
        </p:nvSpPr>
        <p:spPr>
          <a:xfrm>
            <a:off x="1391613" y="2175907"/>
            <a:ext cx="8195732" cy="3612334"/>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L'imagerie médicale tire parti de l’échantillonnage et du traitement du signal pour produire des images précises et détaillées du corps humain.</a:t>
            </a:r>
          </a:p>
          <a:p>
            <a:r>
              <a:rPr lang="fr-FR" b="0" dirty="0"/>
              <a:t>En IRM, les signaux radiofréquence émis par les noyaux d'hydrogène dans le corps sont échantillonnés et convertis en images détaillées.</a:t>
            </a:r>
          </a:p>
          <a:p>
            <a:r>
              <a:rPr lang="fr-FR" b="0" dirty="0"/>
              <a:t>Les scanners TDM (Tomodensitométrie) effectuent un échantillonnage numérique des rayons X traversant le corps pour créer des coupes transversales images.</a:t>
            </a:r>
          </a:p>
          <a:p>
            <a:r>
              <a:rPr lang="fr-FR" b="0" dirty="0"/>
              <a:t>Les appareils à ultrasons transforment les ondes sonores échantillonnées réfléchies par les tissus en images, essentielles pour l'obstétrique et la cardiologie.</a:t>
            </a:r>
          </a:p>
          <a:p>
            <a:r>
              <a:rPr lang="fr-FR" b="0" dirty="0"/>
              <a:t>Les logiciels de traitement d'image améliorent la clarté et le contraste des images médicales pour un meilleur diagnostic.</a:t>
            </a:r>
          </a:p>
        </p:txBody>
      </p:sp>
    </p:spTree>
    <p:extLst>
      <p:ext uri="{BB962C8B-B14F-4D97-AF65-F5344CB8AC3E}">
        <p14:creationId xmlns:p14="http://schemas.microsoft.com/office/powerpoint/2010/main" val="34854085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93</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Applications Pratiques - Télécommunications</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Importance dans le traitement des signaux pour la transmission de données.</a:t>
            </a:r>
          </a:p>
        </p:txBody>
      </p:sp>
      <p:sp>
        <p:nvSpPr>
          <p:cNvPr id="5" name="Espace réservé du texte 3">
            <a:extLst>
              <a:ext uri="{FF2B5EF4-FFF2-40B4-BE49-F238E27FC236}">
                <a16:creationId xmlns:a16="http://schemas.microsoft.com/office/drawing/2014/main" id="{8AB572D1-D5D4-F2BE-6B7D-786F2D8ADF14}"/>
              </a:ext>
            </a:extLst>
          </p:cNvPr>
          <p:cNvSpPr txBox="1">
            <a:spLocks/>
          </p:cNvSpPr>
          <p:nvPr/>
        </p:nvSpPr>
        <p:spPr>
          <a:xfrm>
            <a:off x="1391613" y="2175906"/>
            <a:ext cx="8195732" cy="259929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Dans les télécommunications, l'échantillonnage et le traitement du signal sont fondamentaux pour la transmission efficace et fiable des données sur de vastes réseaux. </a:t>
            </a:r>
          </a:p>
          <a:p>
            <a:r>
              <a:rPr lang="fr-FR" b="0" dirty="0"/>
              <a:t>Télécommunications Modernes : Les télécommunications reposent sur des signaux numériques, qui sont des versions échantillonnées de signaux analogiques originaux.</a:t>
            </a:r>
          </a:p>
          <a:p>
            <a:r>
              <a:rPr lang="fr-FR" b="0" dirty="0"/>
              <a:t>Transmission de Données : Chaque appel téléphonique, message texte ou téléchargement Internet commence par l'échantillonnage des signaux.</a:t>
            </a:r>
          </a:p>
          <a:p>
            <a:r>
              <a:rPr lang="fr-FR" b="0" dirty="0"/>
              <a:t>Efficacité de Bande : L'échantillonnage permet d'utiliser efficacement la bande passante, en maximisant la quantité d'informations transmises.</a:t>
            </a:r>
          </a:p>
          <a:p>
            <a:endParaRPr lang="fr-FR" b="0" dirty="0"/>
          </a:p>
        </p:txBody>
      </p:sp>
    </p:spTree>
    <p:extLst>
      <p:ext uri="{BB962C8B-B14F-4D97-AF65-F5344CB8AC3E}">
        <p14:creationId xmlns:p14="http://schemas.microsoft.com/office/powerpoint/2010/main" val="302484877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94</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Défis dans l'Échantillonnage</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Problèmes courants comme l'aliasing et la distorsion harmonique.</a:t>
            </a:r>
          </a:p>
        </p:txBody>
      </p:sp>
      <p:sp>
        <p:nvSpPr>
          <p:cNvPr id="5" name="Espace réservé du texte 3">
            <a:extLst>
              <a:ext uri="{FF2B5EF4-FFF2-40B4-BE49-F238E27FC236}">
                <a16:creationId xmlns:a16="http://schemas.microsoft.com/office/drawing/2014/main" id="{C90A953C-671C-5825-AEC2-13125E5C9A92}"/>
              </a:ext>
            </a:extLst>
          </p:cNvPr>
          <p:cNvSpPr txBox="1">
            <a:spLocks/>
          </p:cNvSpPr>
          <p:nvPr/>
        </p:nvSpPr>
        <p:spPr>
          <a:xfrm>
            <a:off x="1391613" y="2175906"/>
            <a:ext cx="8195732" cy="333081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Aliasing : Phénomène où des signaux de haute fréquence sont échantillonnés de manière incorrecte, produisant des fréquences incorrectes dans le signal numérique.</a:t>
            </a:r>
          </a:p>
          <a:p>
            <a:r>
              <a:rPr lang="fr-FR" b="0" dirty="0"/>
              <a:t>Fréquence d'Échantillonnage Inadéquate : Une fréquence inférieure à deux fois la fréquence la plus élevée du signal peut causer de l'aliasing, selon le théorème de </a:t>
            </a:r>
            <a:r>
              <a:rPr lang="fr-FR" b="0" dirty="0" err="1"/>
              <a:t>Nyquist</a:t>
            </a:r>
            <a:r>
              <a:rPr lang="fr-FR" b="0" dirty="0"/>
              <a:t>.</a:t>
            </a:r>
          </a:p>
          <a:p>
            <a:r>
              <a:rPr lang="fr-FR" b="0" dirty="0"/>
              <a:t>Distorsion Harmonique : Lorsque l'échantillonnage amplifie les harmoniques d'un signal, cela peut entraîner une distorsion perceptible.</a:t>
            </a:r>
          </a:p>
          <a:p>
            <a:r>
              <a:rPr lang="fr-FR" b="0" dirty="0" err="1"/>
              <a:t>Jitter</a:t>
            </a:r>
            <a:r>
              <a:rPr lang="fr-FR" b="0" dirty="0"/>
              <a:t> Temporel : La variation de l'intervalle de temps entre les échantillons peut provoquer une distorsion du signal reconstruit.</a:t>
            </a:r>
          </a:p>
          <a:p>
            <a:r>
              <a:rPr lang="fr-FR" b="0" dirty="0"/>
              <a:t>Bruit de Quantification : Inévitable lors de la conversion d'un signal analogique en numérique, affectant la précision du signal échantillonné.</a:t>
            </a:r>
          </a:p>
          <a:p>
            <a:endParaRPr lang="fr-FR" b="0" dirty="0"/>
          </a:p>
        </p:txBody>
      </p:sp>
    </p:spTree>
    <p:extLst>
      <p:ext uri="{BB962C8B-B14F-4D97-AF65-F5344CB8AC3E}">
        <p14:creationId xmlns:p14="http://schemas.microsoft.com/office/powerpoint/2010/main" val="28444883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95</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Améliorations Modernes des CAN</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dirty="0"/>
              <a:t>Avancées technologiques en conversion A/N.</a:t>
            </a:r>
          </a:p>
        </p:txBody>
      </p:sp>
      <p:sp>
        <p:nvSpPr>
          <p:cNvPr id="6" name="Espace réservé du texte 3">
            <a:extLst>
              <a:ext uri="{FF2B5EF4-FFF2-40B4-BE49-F238E27FC236}">
                <a16:creationId xmlns:a16="http://schemas.microsoft.com/office/drawing/2014/main" id="{17F231B4-CCAE-8BB1-1382-6245EF6C8748}"/>
              </a:ext>
            </a:extLst>
          </p:cNvPr>
          <p:cNvSpPr txBox="1">
            <a:spLocks/>
          </p:cNvSpPr>
          <p:nvPr/>
        </p:nvSpPr>
        <p:spPr>
          <a:xfrm>
            <a:off x="1391613" y="2175906"/>
            <a:ext cx="8195732" cy="41914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Avancées des Semi-conducteurs : Les progrès dans les matériaux semi-conducteurs ont permis des CAN plus rapides et plus précis.</a:t>
            </a:r>
          </a:p>
          <a:p>
            <a:r>
              <a:rPr lang="fr-FR" b="0" dirty="0"/>
              <a:t>Augmentation de la Résolution : Les CAN modernes offrent maintenant des résolutions allant jusqu'à 24 bits, permettant une plus grande précision.</a:t>
            </a:r>
          </a:p>
          <a:p>
            <a:r>
              <a:rPr lang="fr-FR" b="0" dirty="0"/>
              <a:t>Réduction de la Taille : Les technologies de miniaturisation ont permis de produire des CAN plus petits, optimisant l'espace dans les circuits intégrés.</a:t>
            </a:r>
          </a:p>
          <a:p>
            <a:r>
              <a:rPr lang="fr-FR" b="0" dirty="0"/>
              <a:t>Amélioration de la Vitesse : Des taux d'échantillonnage plus élevés sont possibles grâce aux avancées dans la conception des CAN, essentielles pour des applications comme le streaming vidéo en haute définition.</a:t>
            </a:r>
          </a:p>
          <a:p>
            <a:r>
              <a:rPr lang="fr-FR" b="0" dirty="0"/>
              <a:t>Baisse de la Consommation Énergétique : Les nouveaux CAN consomment moins d'énergie, une considération importante pour les appareils portables et </a:t>
            </a:r>
            <a:r>
              <a:rPr lang="fr-FR" b="0" dirty="0" err="1"/>
              <a:t>l’IdO</a:t>
            </a:r>
            <a:r>
              <a:rPr lang="fr-FR" b="0" dirty="0"/>
              <a:t>.</a:t>
            </a:r>
          </a:p>
          <a:p>
            <a:r>
              <a:rPr lang="fr-FR" b="0" dirty="0"/>
              <a:t>Technologie Sigma-Delta : L'implémentation de la modulation Sigma-Delta dans les CAN réduit le bruit de quantification et améliore la qualité du signal.</a:t>
            </a:r>
          </a:p>
          <a:p>
            <a:r>
              <a:rPr lang="fr-FR" b="0" dirty="0"/>
              <a:t>Intégration Système-sur-Puce (</a:t>
            </a:r>
            <a:r>
              <a:rPr lang="fr-FR" b="0" dirty="0" err="1"/>
              <a:t>SoC</a:t>
            </a:r>
            <a:r>
              <a:rPr lang="fr-FR" b="0" dirty="0"/>
              <a:t>) : Les CAN sont de plus en plus intégrés dans des systèmes sur puce, combinant le processeur et le CAN sur un seul circuit intégré.</a:t>
            </a:r>
          </a:p>
          <a:p>
            <a:endParaRPr lang="fr-FR" b="0" dirty="0"/>
          </a:p>
        </p:txBody>
      </p:sp>
    </p:spTree>
    <p:extLst>
      <p:ext uri="{BB962C8B-B14F-4D97-AF65-F5344CB8AC3E}">
        <p14:creationId xmlns:p14="http://schemas.microsoft.com/office/powerpoint/2010/main" val="342994904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96</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Logiciels de Traitement du Signal</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Présentation des outils logiciels pour l'analyse et le traitement des signaux.</a:t>
            </a:r>
          </a:p>
        </p:txBody>
      </p:sp>
      <p:sp>
        <p:nvSpPr>
          <p:cNvPr id="5" name="Espace réservé du texte 3">
            <a:extLst>
              <a:ext uri="{FF2B5EF4-FFF2-40B4-BE49-F238E27FC236}">
                <a16:creationId xmlns:a16="http://schemas.microsoft.com/office/drawing/2014/main" id="{3D3CB3A4-2B53-8185-9C78-B2879B3105EE}"/>
              </a:ext>
            </a:extLst>
          </p:cNvPr>
          <p:cNvSpPr txBox="1">
            <a:spLocks/>
          </p:cNvSpPr>
          <p:nvPr/>
        </p:nvSpPr>
        <p:spPr>
          <a:xfrm>
            <a:off x="1391613" y="2175906"/>
            <a:ext cx="8195732" cy="323937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logiciels comme MATLAB et GNU Octave sont essentiels pour le traitement du signal.</a:t>
            </a:r>
          </a:p>
          <a:p>
            <a:r>
              <a:rPr lang="fr-FR" b="0" dirty="0"/>
              <a:t>Ces outils disposent d'interfaces graphiques qui facilitent la visualisation et la manipulation des signaux.</a:t>
            </a:r>
          </a:p>
          <a:p>
            <a:r>
              <a:rPr lang="fr-FR" b="0" dirty="0"/>
              <a:t>Certains logiciels, comme LabVIEW, sont spécialisés dans le traitement des signaux en temps réel.</a:t>
            </a:r>
          </a:p>
          <a:p>
            <a:r>
              <a:rPr lang="fr-FR" b="0" dirty="0"/>
              <a:t>Ils fournissent de riches bibliothèques de fonctions pour le filtrage, la FFT (Fast Fourier </a:t>
            </a:r>
            <a:r>
              <a:rPr lang="fr-FR" b="0" dirty="0" err="1"/>
              <a:t>Transform</a:t>
            </a:r>
            <a:r>
              <a:rPr lang="fr-FR" b="0" dirty="0"/>
              <a:t>), et d'autres opérations de traitement du signal.</a:t>
            </a:r>
          </a:p>
          <a:p>
            <a:r>
              <a:rPr lang="fr-FR" b="0" dirty="0"/>
              <a:t>Ces logiciels permettent de simuler des systèmes de traitement du signal avant la mise en œuvre matérielle.</a:t>
            </a:r>
          </a:p>
          <a:p>
            <a:endParaRPr lang="fr-FR" b="0" dirty="0"/>
          </a:p>
        </p:txBody>
      </p:sp>
    </p:spTree>
    <p:extLst>
      <p:ext uri="{BB962C8B-B14F-4D97-AF65-F5344CB8AC3E}">
        <p14:creationId xmlns:p14="http://schemas.microsoft.com/office/powerpoint/2010/main" val="27609952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97</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Traitement du Signal en Temps Réel</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Défis et solutions pour le traitement en temps réel.</a:t>
            </a:r>
          </a:p>
        </p:txBody>
      </p:sp>
      <p:sp>
        <p:nvSpPr>
          <p:cNvPr id="5" name="Espace réservé du texte 3">
            <a:extLst>
              <a:ext uri="{FF2B5EF4-FFF2-40B4-BE49-F238E27FC236}">
                <a16:creationId xmlns:a16="http://schemas.microsoft.com/office/drawing/2014/main" id="{8EA0358F-0DAF-C711-20E1-2FCCA34CD065}"/>
              </a:ext>
            </a:extLst>
          </p:cNvPr>
          <p:cNvSpPr txBox="1">
            <a:spLocks/>
          </p:cNvSpPr>
          <p:nvPr/>
        </p:nvSpPr>
        <p:spPr>
          <a:xfrm>
            <a:off x="1391613" y="2175906"/>
            <a:ext cx="8195732" cy="333081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 traitement du signal en temps réel nécessite des analyses et réponses instantanées aux signaux entrants.</a:t>
            </a:r>
          </a:p>
          <a:p>
            <a:r>
              <a:rPr lang="fr-FR" b="0" dirty="0"/>
              <a:t>Défi de Latence : Minimiser le délai entre l'acquisition du signal et sa sortie après traitement est un défi majeur.</a:t>
            </a:r>
          </a:p>
          <a:p>
            <a:r>
              <a:rPr lang="fr-FR" b="0" dirty="0"/>
              <a:t>Puissance de Calcul : Des processeurs rapides et dédiés, comme les DSP, sont essentiels pour traiter les données efficacement.</a:t>
            </a:r>
          </a:p>
          <a:p>
            <a:r>
              <a:rPr lang="fr-FR" b="0" dirty="0"/>
              <a:t>Optimisation du Code : Le code doit être optimisé pour la vitesse pour assurer le traitement en temps réel.</a:t>
            </a:r>
          </a:p>
          <a:p>
            <a:r>
              <a:rPr lang="fr-FR" b="0" dirty="0"/>
              <a:t>Traitement Parallèle : L'utilisation de techniques de traitement parallèle permet d'accélérer le traitement des signaux.</a:t>
            </a:r>
          </a:p>
          <a:p>
            <a:endParaRPr lang="fr-FR" b="0" dirty="0"/>
          </a:p>
        </p:txBody>
      </p:sp>
    </p:spTree>
    <p:extLst>
      <p:ext uri="{BB962C8B-B14F-4D97-AF65-F5344CB8AC3E}">
        <p14:creationId xmlns:p14="http://schemas.microsoft.com/office/powerpoint/2010/main" val="22300226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98</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r>
              <a:rPr lang="fr-FR"/>
              <a:t>Avenir de l'Échantillonnage et du Traitement</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799670"/>
            <a:ext cx="8195732" cy="876856"/>
          </a:xfrm>
        </p:spPr>
        <p:txBody>
          <a:bodyPr/>
          <a:lstStyle/>
          <a:p>
            <a:r>
              <a:rPr lang="fr-FR"/>
              <a:t>Innovations et recherches en cours.</a:t>
            </a:r>
          </a:p>
        </p:txBody>
      </p:sp>
      <p:sp>
        <p:nvSpPr>
          <p:cNvPr id="6" name="Espace réservé du texte 3">
            <a:extLst>
              <a:ext uri="{FF2B5EF4-FFF2-40B4-BE49-F238E27FC236}">
                <a16:creationId xmlns:a16="http://schemas.microsoft.com/office/drawing/2014/main" id="{8E1482FC-DC7F-B195-43DC-45D31A959DD2}"/>
              </a:ext>
            </a:extLst>
          </p:cNvPr>
          <p:cNvSpPr txBox="1">
            <a:spLocks/>
          </p:cNvSpPr>
          <p:nvPr/>
        </p:nvSpPr>
        <p:spPr>
          <a:xfrm>
            <a:off x="1391613" y="2175907"/>
            <a:ext cx="8195732" cy="1629330"/>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L'échantillonnage de signal évolue vers des fréquences toujours plus élevées avec une précision accrue.</a:t>
            </a:r>
          </a:p>
          <a:p>
            <a:r>
              <a:rPr lang="fr-FR" b="0" dirty="0"/>
              <a:t>Innovations en Matériel : De nouveaux matériaux, comme les semi-conducteurs à large bande interdite, promettent des performances améliorées des convertisseurs A/N.</a:t>
            </a:r>
          </a:p>
          <a:p>
            <a:r>
              <a:rPr lang="fr-FR" b="0" dirty="0"/>
              <a:t>Quantification Améliorée : Des techniques de quantification plus fines réduisent la distorsion et augmentent la dynamique des signaux numérisés.</a:t>
            </a:r>
          </a:p>
          <a:p>
            <a:r>
              <a:rPr lang="fr-FR" b="0" dirty="0"/>
              <a:t>Traitement du Signal Intelligent : L'intelligence artificielle et l'apprentissage machine s'intègrent au traitement du signal pour une analyse prédictive et adaptative.</a:t>
            </a:r>
          </a:p>
          <a:p>
            <a:endParaRPr lang="fr-FR" b="0" dirty="0"/>
          </a:p>
        </p:txBody>
      </p:sp>
    </p:spTree>
    <p:extLst>
      <p:ext uri="{BB962C8B-B14F-4D97-AF65-F5344CB8AC3E}">
        <p14:creationId xmlns:p14="http://schemas.microsoft.com/office/powerpoint/2010/main" val="309420752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0B1B7D6D-A5BC-E9B7-CAD8-22ACE3D7AAFF}"/>
              </a:ext>
            </a:extLst>
          </p:cNvPr>
          <p:cNvSpPr>
            <a:spLocks noGrp="1"/>
          </p:cNvSpPr>
          <p:nvPr>
            <p:ph type="sldNum" sz="quarter" idx="4"/>
          </p:nvPr>
        </p:nvSpPr>
        <p:spPr/>
        <p:txBody>
          <a:bodyPr/>
          <a:lstStyle/>
          <a:p>
            <a:fld id="{5A4C5B2E-C222-42BA-A6AE-2E2D0C9DED18}" type="slidenum">
              <a:rPr lang="fr-FR" smtClean="0"/>
              <a:pPr/>
              <a:t>99</a:t>
            </a:fld>
            <a:endParaRPr lang="fr-FR"/>
          </a:p>
        </p:txBody>
      </p:sp>
      <p:sp>
        <p:nvSpPr>
          <p:cNvPr id="3" name="Espace réservé du texte 2">
            <a:extLst>
              <a:ext uri="{FF2B5EF4-FFF2-40B4-BE49-F238E27FC236}">
                <a16:creationId xmlns:a16="http://schemas.microsoft.com/office/drawing/2014/main" id="{06BDBDA9-4B52-CF08-9B31-F36C0531B2F5}"/>
              </a:ext>
            </a:extLst>
          </p:cNvPr>
          <p:cNvSpPr>
            <a:spLocks noGrp="1"/>
          </p:cNvSpPr>
          <p:nvPr>
            <p:ph type="body" sz="quarter" idx="10"/>
          </p:nvPr>
        </p:nvSpPr>
        <p:spPr>
          <a:xfrm>
            <a:off x="1396104" y="1069759"/>
            <a:ext cx="9300471" cy="594446"/>
          </a:xfrm>
        </p:spPr>
        <p:txBody>
          <a:bodyPr/>
          <a:lstStyle/>
          <a:p>
            <a:pPr algn="l"/>
            <a:r>
              <a:rPr lang="fr-FR" b="1" i="0">
                <a:effectLst/>
              </a:rPr>
              <a:t>Étude de Cas - Traitement du Signal dans un Véhicule Autonome</a:t>
            </a:r>
          </a:p>
        </p:txBody>
      </p:sp>
      <p:sp>
        <p:nvSpPr>
          <p:cNvPr id="4" name="Espace réservé du texte 3">
            <a:extLst>
              <a:ext uri="{FF2B5EF4-FFF2-40B4-BE49-F238E27FC236}">
                <a16:creationId xmlns:a16="http://schemas.microsoft.com/office/drawing/2014/main" id="{A0F79172-7454-5C1E-D506-895EDD310AA4}"/>
              </a:ext>
            </a:extLst>
          </p:cNvPr>
          <p:cNvSpPr>
            <a:spLocks noGrp="1"/>
          </p:cNvSpPr>
          <p:nvPr>
            <p:ph type="body" sz="quarter" idx="11"/>
          </p:nvPr>
        </p:nvSpPr>
        <p:spPr>
          <a:xfrm>
            <a:off x="1391613" y="1971120"/>
            <a:ext cx="8195732" cy="876856"/>
          </a:xfrm>
        </p:spPr>
        <p:txBody>
          <a:bodyPr/>
          <a:lstStyle/>
          <a:p>
            <a:r>
              <a:rPr lang="fr-FR"/>
              <a:t>Comment le traitement du signal est utilisé dans les systèmes de conduite autonome.</a:t>
            </a:r>
          </a:p>
        </p:txBody>
      </p:sp>
      <p:sp>
        <p:nvSpPr>
          <p:cNvPr id="5" name="Espace réservé du texte 3">
            <a:extLst>
              <a:ext uri="{FF2B5EF4-FFF2-40B4-BE49-F238E27FC236}">
                <a16:creationId xmlns:a16="http://schemas.microsoft.com/office/drawing/2014/main" id="{A5633DB4-64B2-DC05-992D-08598ACFB11C}"/>
              </a:ext>
            </a:extLst>
          </p:cNvPr>
          <p:cNvSpPr txBox="1">
            <a:spLocks/>
          </p:cNvSpPr>
          <p:nvPr/>
        </p:nvSpPr>
        <p:spPr>
          <a:xfrm>
            <a:off x="1391613" y="2552144"/>
            <a:ext cx="8195732" cy="195889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b="1" kern="1200">
                <a:solidFill>
                  <a:srgbClr val="80276C"/>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b="0" dirty="0"/>
              <a:t>Les signaux des capteurs LIDAR, radars et caméras sont constamment échantillonnés et traités pour détecter les obstacles, les piétons et les signaux routiers.</a:t>
            </a:r>
          </a:p>
          <a:p>
            <a:r>
              <a:rPr lang="fr-FR" b="0" dirty="0"/>
              <a:t>Le traitement du signal convertit les données brutes en informations utiles pour la prise de décision par le véhicule.</a:t>
            </a:r>
          </a:p>
          <a:p>
            <a:r>
              <a:rPr lang="fr-FR" b="0" dirty="0"/>
              <a:t>Il est crucial d'éliminer le bruit des signaux pour éviter les fausses alertes ou la surinterprétation des données sensorielles.</a:t>
            </a:r>
          </a:p>
          <a:p>
            <a:endParaRPr lang="fr-FR" b="0" dirty="0"/>
          </a:p>
        </p:txBody>
      </p:sp>
    </p:spTree>
    <p:extLst>
      <p:ext uri="{BB962C8B-B14F-4D97-AF65-F5344CB8AC3E}">
        <p14:creationId xmlns:p14="http://schemas.microsoft.com/office/powerpoint/2010/main" val="291460757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9559</Words>
  <Application>Microsoft Office PowerPoint</Application>
  <PresentationFormat>Grand écran</PresentationFormat>
  <Paragraphs>780</Paragraphs>
  <Slides>101</Slides>
  <Notes>96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101</vt:i4>
      </vt:variant>
    </vt:vector>
  </HeadingPairs>
  <TitlesOfParts>
    <vt:vector size="107" baseType="lpstr">
      <vt:lpstr>Arial</vt:lpstr>
      <vt:lpstr>Calibri</vt:lpstr>
      <vt:lpstr>Calibri Light</vt:lpstr>
      <vt:lpstr>Söhne</vt:lpstr>
      <vt:lpstr>Verdana</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Flavien Guerin</dc:creator>
  <cp:lastModifiedBy>BEAUFRERE Nicolas</cp:lastModifiedBy>
  <cp:revision>6</cp:revision>
  <cp:lastPrinted>2019-04-16T13:00:43Z</cp:lastPrinted>
  <dcterms:created xsi:type="dcterms:W3CDTF">2018-12-14T10:04:20Z</dcterms:created>
  <dcterms:modified xsi:type="dcterms:W3CDTF">2024-04-09T11:37:59Z</dcterms:modified>
</cp:coreProperties>
</file>