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05"/>
  </p:notesMasterIdLst>
  <p:handoutMasterIdLst>
    <p:handoutMasterId r:id="rId106"/>
  </p:handoutMasterIdLst>
  <p:sldIdLst>
    <p:sldId id="257" r:id="rId2"/>
    <p:sldId id="269" r:id="rId3"/>
    <p:sldId id="283" r:id="rId4"/>
    <p:sldId id="285" r:id="rId5"/>
    <p:sldId id="284" r:id="rId6"/>
    <p:sldId id="298" r:id="rId7"/>
    <p:sldId id="299" r:id="rId8"/>
    <p:sldId id="301" r:id="rId9"/>
    <p:sldId id="286" r:id="rId10"/>
    <p:sldId id="302" r:id="rId11"/>
    <p:sldId id="303" r:id="rId12"/>
    <p:sldId id="304" r:id="rId13"/>
    <p:sldId id="306" r:id="rId14"/>
    <p:sldId id="305" r:id="rId15"/>
    <p:sldId id="307" r:id="rId16"/>
    <p:sldId id="308" r:id="rId17"/>
    <p:sldId id="309" r:id="rId18"/>
    <p:sldId id="310" r:id="rId19"/>
    <p:sldId id="315" r:id="rId20"/>
    <p:sldId id="316" r:id="rId21"/>
    <p:sldId id="317" r:id="rId22"/>
    <p:sldId id="311" r:id="rId23"/>
    <p:sldId id="312" r:id="rId24"/>
    <p:sldId id="322" r:id="rId25"/>
    <p:sldId id="323" r:id="rId26"/>
    <p:sldId id="324" r:id="rId27"/>
    <p:sldId id="325" r:id="rId28"/>
    <p:sldId id="326" r:id="rId29"/>
    <p:sldId id="314" r:id="rId30"/>
    <p:sldId id="327" r:id="rId31"/>
    <p:sldId id="329" r:id="rId32"/>
    <p:sldId id="328" r:id="rId33"/>
    <p:sldId id="330" r:id="rId34"/>
    <p:sldId id="331" r:id="rId35"/>
    <p:sldId id="334" r:id="rId36"/>
    <p:sldId id="335" r:id="rId37"/>
    <p:sldId id="336" r:id="rId38"/>
    <p:sldId id="337" r:id="rId39"/>
    <p:sldId id="332" r:id="rId40"/>
    <p:sldId id="333" r:id="rId41"/>
    <p:sldId id="338" r:id="rId42"/>
    <p:sldId id="339" r:id="rId43"/>
    <p:sldId id="340" r:id="rId44"/>
    <p:sldId id="341" r:id="rId45"/>
    <p:sldId id="342" r:id="rId46"/>
    <p:sldId id="343" r:id="rId47"/>
    <p:sldId id="344" r:id="rId48"/>
    <p:sldId id="345" r:id="rId49"/>
    <p:sldId id="346" r:id="rId50"/>
    <p:sldId id="347" r:id="rId51"/>
    <p:sldId id="351" r:id="rId52"/>
    <p:sldId id="352" r:id="rId53"/>
    <p:sldId id="349" r:id="rId54"/>
    <p:sldId id="350" r:id="rId55"/>
    <p:sldId id="287" r:id="rId56"/>
    <p:sldId id="289" r:id="rId57"/>
    <p:sldId id="297" r:id="rId58"/>
    <p:sldId id="353" r:id="rId59"/>
    <p:sldId id="354" r:id="rId60"/>
    <p:sldId id="358" r:id="rId61"/>
    <p:sldId id="359" r:id="rId62"/>
    <p:sldId id="360" r:id="rId63"/>
    <p:sldId id="361" r:id="rId64"/>
    <p:sldId id="362" r:id="rId65"/>
    <p:sldId id="363" r:id="rId66"/>
    <p:sldId id="364" r:id="rId67"/>
    <p:sldId id="365" r:id="rId68"/>
    <p:sldId id="366" r:id="rId69"/>
    <p:sldId id="367" r:id="rId70"/>
    <p:sldId id="369" r:id="rId71"/>
    <p:sldId id="370" r:id="rId72"/>
    <p:sldId id="373" r:id="rId73"/>
    <p:sldId id="374" r:id="rId74"/>
    <p:sldId id="375" r:id="rId75"/>
    <p:sldId id="376" r:id="rId76"/>
    <p:sldId id="377" r:id="rId77"/>
    <p:sldId id="378" r:id="rId78"/>
    <p:sldId id="384" r:id="rId79"/>
    <p:sldId id="380" r:id="rId80"/>
    <p:sldId id="381" r:id="rId81"/>
    <p:sldId id="382" r:id="rId82"/>
    <p:sldId id="383" r:id="rId83"/>
    <p:sldId id="385" r:id="rId84"/>
    <p:sldId id="387" r:id="rId85"/>
    <p:sldId id="389" r:id="rId86"/>
    <p:sldId id="390" r:id="rId87"/>
    <p:sldId id="391" r:id="rId88"/>
    <p:sldId id="392" r:id="rId89"/>
    <p:sldId id="393" r:id="rId90"/>
    <p:sldId id="394" r:id="rId91"/>
    <p:sldId id="395" r:id="rId92"/>
    <p:sldId id="405" r:id="rId93"/>
    <p:sldId id="406" r:id="rId94"/>
    <p:sldId id="407" r:id="rId95"/>
    <p:sldId id="396" r:id="rId96"/>
    <p:sldId id="397" r:id="rId97"/>
    <p:sldId id="398" r:id="rId98"/>
    <p:sldId id="399" r:id="rId99"/>
    <p:sldId id="401" r:id="rId100"/>
    <p:sldId id="402" r:id="rId101"/>
    <p:sldId id="403" r:id="rId102"/>
    <p:sldId id="408" r:id="rId103"/>
    <p:sldId id="260"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76C"/>
    <a:srgbClr val="FFA300"/>
    <a:srgbClr val="2DB5B2"/>
    <a:srgbClr val="009999"/>
    <a:srgbClr val="30C1BE"/>
    <a:srgbClr val="33CCCC"/>
    <a:srgbClr val="990000"/>
    <a:srgbClr val="9D9D9D"/>
    <a:srgbClr val="6600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315C9-6D8A-4171-94A6-66E51B30B593}" v="137" dt="2023-11-08T22:55:01.2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54027" autoAdjust="0"/>
  </p:normalViewPr>
  <p:slideViewPr>
    <p:cSldViewPr snapToGrid="0" snapToObjects="1">
      <p:cViewPr varScale="1">
        <p:scale>
          <a:sx n="64" d="100"/>
          <a:sy n="64" d="100"/>
        </p:scale>
        <p:origin x="2118" y="78"/>
      </p:cViewPr>
      <p:guideLst/>
    </p:cSldViewPr>
  </p:slideViewPr>
  <p:notesTextViewPr>
    <p:cViewPr>
      <p:scale>
        <a:sx n="100" d="100"/>
        <a:sy n="100" d="100"/>
      </p:scale>
      <p:origin x="0" y="0"/>
    </p:cViewPr>
  </p:notesText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FRERE Nicolas" userId="d6a28a0d-8987-45b6-9e2d-d31bf6c020a0" providerId="ADAL" clId="{B9D1CB94-8BA6-42E8-AE80-933A4EDFD736}"/>
    <pc:docChg chg="custSel delSld modSld">
      <pc:chgData name="BEAUFRERE Nicolas" userId="d6a28a0d-8987-45b6-9e2d-d31bf6c020a0" providerId="ADAL" clId="{B9D1CB94-8BA6-42E8-AE80-933A4EDFD736}" dt="2023-09-25T08:26:08.439" v="418" actId="2696"/>
      <pc:docMkLst>
        <pc:docMk/>
      </pc:docMkLst>
      <pc:sldChg chg="modSp">
        <pc:chgData name="BEAUFRERE Nicolas" userId="d6a28a0d-8987-45b6-9e2d-d31bf6c020a0" providerId="ADAL" clId="{B9D1CB94-8BA6-42E8-AE80-933A4EDFD736}" dt="2023-09-25T07:38:41.943" v="57" actId="14100"/>
        <pc:sldMkLst>
          <pc:docMk/>
          <pc:sldMk cId="4012524607" sldId="257"/>
        </pc:sldMkLst>
        <pc:spChg chg="mod">
          <ac:chgData name="BEAUFRERE Nicolas" userId="d6a28a0d-8987-45b6-9e2d-d31bf6c020a0" providerId="ADAL" clId="{B9D1CB94-8BA6-42E8-AE80-933A4EDFD736}" dt="2023-09-25T07:38:41.943" v="57" actId="14100"/>
          <ac:spMkLst>
            <pc:docMk/>
            <pc:sldMk cId="4012524607" sldId="257"/>
            <ac:spMk id="6" creationId="{00000000-0000-0000-0000-000000000000}"/>
          </ac:spMkLst>
        </pc:spChg>
      </pc:sldChg>
      <pc:sldChg chg="modSp">
        <pc:chgData name="BEAUFRERE Nicolas" userId="d6a28a0d-8987-45b6-9e2d-d31bf6c020a0" providerId="ADAL" clId="{B9D1CB94-8BA6-42E8-AE80-933A4EDFD736}" dt="2023-09-25T07:39:32.094" v="139" actId="6549"/>
        <pc:sldMkLst>
          <pc:docMk/>
          <pc:sldMk cId="3247549310" sldId="267"/>
        </pc:sldMkLst>
        <pc:spChg chg="mod">
          <ac:chgData name="BEAUFRERE Nicolas" userId="d6a28a0d-8987-45b6-9e2d-d31bf6c020a0" providerId="ADAL" clId="{B9D1CB94-8BA6-42E8-AE80-933A4EDFD736}" dt="2023-09-25T07:39:32.094" v="139" actId="6549"/>
          <ac:spMkLst>
            <pc:docMk/>
            <pc:sldMk cId="3247549310" sldId="267"/>
            <ac:spMk id="3" creationId="{00000000-0000-0000-0000-000000000000}"/>
          </ac:spMkLst>
        </pc:spChg>
      </pc:sldChg>
      <pc:sldChg chg="modSp">
        <pc:chgData name="BEAUFRERE Nicolas" userId="d6a28a0d-8987-45b6-9e2d-d31bf6c020a0" providerId="ADAL" clId="{B9D1CB94-8BA6-42E8-AE80-933A4EDFD736}" dt="2023-09-25T07:39:48.974" v="162" actId="20577"/>
        <pc:sldMkLst>
          <pc:docMk/>
          <pc:sldMk cId="1380481673" sldId="269"/>
        </pc:sldMkLst>
        <pc:spChg chg="mod">
          <ac:chgData name="BEAUFRERE Nicolas" userId="d6a28a0d-8987-45b6-9e2d-d31bf6c020a0" providerId="ADAL" clId="{B9D1CB94-8BA6-42E8-AE80-933A4EDFD736}" dt="2023-09-25T07:39:48.974" v="162" actId="20577"/>
          <ac:spMkLst>
            <pc:docMk/>
            <pc:sldMk cId="1380481673" sldId="269"/>
            <ac:spMk id="2" creationId="{00000000-0000-0000-0000-000000000000}"/>
          </ac:spMkLst>
        </pc:spChg>
      </pc:sldChg>
      <pc:sldChg chg="del">
        <pc:chgData name="BEAUFRERE Nicolas" userId="d6a28a0d-8987-45b6-9e2d-d31bf6c020a0" providerId="ADAL" clId="{B9D1CB94-8BA6-42E8-AE80-933A4EDFD736}" dt="2023-09-25T08:12:33.555" v="210" actId="2696"/>
        <pc:sldMkLst>
          <pc:docMk/>
          <pc:sldMk cId="604378245" sldId="277"/>
        </pc:sldMkLst>
      </pc:sldChg>
      <pc:sldChg chg="del">
        <pc:chgData name="BEAUFRERE Nicolas" userId="d6a28a0d-8987-45b6-9e2d-d31bf6c020a0" providerId="ADAL" clId="{B9D1CB94-8BA6-42E8-AE80-933A4EDFD736}" dt="2023-09-25T08:12:33.555" v="211" actId="2696"/>
        <pc:sldMkLst>
          <pc:docMk/>
          <pc:sldMk cId="2370091611" sldId="279"/>
        </pc:sldMkLst>
      </pc:sldChg>
      <pc:sldChg chg="del">
        <pc:chgData name="BEAUFRERE Nicolas" userId="d6a28a0d-8987-45b6-9e2d-d31bf6c020a0" providerId="ADAL" clId="{B9D1CB94-8BA6-42E8-AE80-933A4EDFD736}" dt="2023-09-25T08:12:33.571" v="212" actId="2696"/>
        <pc:sldMkLst>
          <pc:docMk/>
          <pc:sldMk cId="47735754" sldId="280"/>
        </pc:sldMkLst>
      </pc:sldChg>
      <pc:sldChg chg="del">
        <pc:chgData name="BEAUFRERE Nicolas" userId="d6a28a0d-8987-45b6-9e2d-d31bf6c020a0" providerId="ADAL" clId="{B9D1CB94-8BA6-42E8-AE80-933A4EDFD736}" dt="2023-09-25T08:12:33.571" v="213" actId="2696"/>
        <pc:sldMkLst>
          <pc:docMk/>
          <pc:sldMk cId="3248102209" sldId="281"/>
        </pc:sldMkLst>
      </pc:sldChg>
      <pc:sldChg chg="del">
        <pc:chgData name="BEAUFRERE Nicolas" userId="d6a28a0d-8987-45b6-9e2d-d31bf6c020a0" providerId="ADAL" clId="{B9D1CB94-8BA6-42E8-AE80-933A4EDFD736}" dt="2023-09-25T08:12:33.555" v="209" actId="2696"/>
        <pc:sldMkLst>
          <pc:docMk/>
          <pc:sldMk cId="973025143" sldId="282"/>
        </pc:sldMkLst>
      </pc:sldChg>
      <pc:sldChg chg="modSp">
        <pc:chgData name="BEAUFRERE Nicolas" userId="d6a28a0d-8987-45b6-9e2d-d31bf6c020a0" providerId="ADAL" clId="{B9D1CB94-8BA6-42E8-AE80-933A4EDFD736}" dt="2023-09-25T08:05:54.487" v="182" actId="20577"/>
        <pc:sldMkLst>
          <pc:docMk/>
          <pc:sldMk cId="1563695287" sldId="283"/>
        </pc:sldMkLst>
        <pc:spChg chg="mod">
          <ac:chgData name="BEAUFRERE Nicolas" userId="d6a28a0d-8987-45b6-9e2d-d31bf6c020a0" providerId="ADAL" clId="{B9D1CB94-8BA6-42E8-AE80-933A4EDFD736}" dt="2023-09-25T08:05:54.487" v="182" actId="20577"/>
          <ac:spMkLst>
            <pc:docMk/>
            <pc:sldMk cId="1563695287" sldId="283"/>
            <ac:spMk id="3" creationId="{F77FC881-3447-4CD2-BB84-C86774B2646E}"/>
          </ac:spMkLst>
        </pc:spChg>
      </pc:sldChg>
      <pc:sldChg chg="modSp">
        <pc:chgData name="BEAUFRERE Nicolas" userId="d6a28a0d-8987-45b6-9e2d-d31bf6c020a0" providerId="ADAL" clId="{B9D1CB94-8BA6-42E8-AE80-933A4EDFD736}" dt="2023-09-25T08:06:17.853" v="208" actId="20577"/>
        <pc:sldMkLst>
          <pc:docMk/>
          <pc:sldMk cId="3099327410" sldId="284"/>
        </pc:sldMkLst>
        <pc:spChg chg="mod">
          <ac:chgData name="BEAUFRERE Nicolas" userId="d6a28a0d-8987-45b6-9e2d-d31bf6c020a0" providerId="ADAL" clId="{B9D1CB94-8BA6-42E8-AE80-933A4EDFD736}" dt="2023-09-25T08:06:17.853" v="208" actId="20577"/>
          <ac:spMkLst>
            <pc:docMk/>
            <pc:sldMk cId="3099327410" sldId="284"/>
            <ac:spMk id="3" creationId="{DFDE6C71-10B0-4DC7-B508-EF2185D81DB4}"/>
          </ac:spMkLst>
        </pc:spChg>
      </pc:sldChg>
      <pc:sldChg chg="modSp">
        <pc:chgData name="BEAUFRERE Nicolas" userId="d6a28a0d-8987-45b6-9e2d-d31bf6c020a0" providerId="ADAL" clId="{B9D1CB94-8BA6-42E8-AE80-933A4EDFD736}" dt="2023-09-25T08:06:04.712" v="190" actId="20577"/>
        <pc:sldMkLst>
          <pc:docMk/>
          <pc:sldMk cId="29396302" sldId="285"/>
        </pc:sldMkLst>
        <pc:spChg chg="mod">
          <ac:chgData name="BEAUFRERE Nicolas" userId="d6a28a0d-8987-45b6-9e2d-d31bf6c020a0" providerId="ADAL" clId="{B9D1CB94-8BA6-42E8-AE80-933A4EDFD736}" dt="2023-09-25T08:06:04.712" v="190" actId="20577"/>
          <ac:spMkLst>
            <pc:docMk/>
            <pc:sldMk cId="29396302" sldId="285"/>
            <ac:spMk id="3" creationId="{87FA491F-FA51-4B60-B0CB-F37730529838}"/>
          </ac:spMkLst>
        </pc:spChg>
      </pc:sldChg>
      <pc:sldChg chg="modSp">
        <pc:chgData name="BEAUFRERE Nicolas" userId="d6a28a0d-8987-45b6-9e2d-d31bf6c020a0" providerId="ADAL" clId="{B9D1CB94-8BA6-42E8-AE80-933A4EDFD736}" dt="2023-09-25T08:14:40.799" v="257" actId="14100"/>
        <pc:sldMkLst>
          <pc:docMk/>
          <pc:sldMk cId="4209347384" sldId="286"/>
        </pc:sldMkLst>
        <pc:spChg chg="mod">
          <ac:chgData name="BEAUFRERE Nicolas" userId="d6a28a0d-8987-45b6-9e2d-d31bf6c020a0" providerId="ADAL" clId="{B9D1CB94-8BA6-42E8-AE80-933A4EDFD736}" dt="2023-09-25T08:14:40.799" v="257" actId="14100"/>
          <ac:spMkLst>
            <pc:docMk/>
            <pc:sldMk cId="4209347384" sldId="286"/>
            <ac:spMk id="2" creationId="{00000000-0000-0000-0000-000000000000}"/>
          </ac:spMkLst>
        </pc:spChg>
      </pc:sldChg>
      <pc:sldChg chg="modSp">
        <pc:chgData name="BEAUFRERE Nicolas" userId="d6a28a0d-8987-45b6-9e2d-d31bf6c020a0" providerId="ADAL" clId="{B9D1CB94-8BA6-42E8-AE80-933A4EDFD736}" dt="2023-09-25T08:25:47.105" v="376" actId="20577"/>
        <pc:sldMkLst>
          <pc:docMk/>
          <pc:sldMk cId="1802974911" sldId="287"/>
        </pc:sldMkLst>
        <pc:spChg chg="mod">
          <ac:chgData name="BEAUFRERE Nicolas" userId="d6a28a0d-8987-45b6-9e2d-d31bf6c020a0" providerId="ADAL" clId="{B9D1CB94-8BA6-42E8-AE80-933A4EDFD736}" dt="2023-09-25T08:25:47.105" v="376" actId="20577"/>
          <ac:spMkLst>
            <pc:docMk/>
            <pc:sldMk cId="1802974911" sldId="287"/>
            <ac:spMk id="2" creationId="{00000000-0000-0000-0000-000000000000}"/>
          </ac:spMkLst>
        </pc:spChg>
      </pc:sldChg>
      <pc:sldChg chg="modSp">
        <pc:chgData name="BEAUFRERE Nicolas" userId="d6a28a0d-8987-45b6-9e2d-d31bf6c020a0" providerId="ADAL" clId="{B9D1CB94-8BA6-42E8-AE80-933A4EDFD736}" dt="2023-09-25T08:14:52.836" v="283" actId="20577"/>
        <pc:sldMkLst>
          <pc:docMk/>
          <pc:sldMk cId="3060928682" sldId="288"/>
        </pc:sldMkLst>
        <pc:spChg chg="mod">
          <ac:chgData name="BEAUFRERE Nicolas" userId="d6a28a0d-8987-45b6-9e2d-d31bf6c020a0" providerId="ADAL" clId="{B9D1CB94-8BA6-42E8-AE80-933A4EDFD736}" dt="2023-09-25T08:14:52.836" v="283" actId="20577"/>
          <ac:spMkLst>
            <pc:docMk/>
            <pc:sldMk cId="3060928682" sldId="288"/>
            <ac:spMk id="3" creationId="{71483F6C-4884-4A07-8969-EE4A7C1D29DA}"/>
          </ac:spMkLst>
        </pc:spChg>
      </pc:sldChg>
      <pc:sldChg chg="modSp">
        <pc:chgData name="BEAUFRERE Nicolas" userId="d6a28a0d-8987-45b6-9e2d-d31bf6c020a0" providerId="ADAL" clId="{B9D1CB94-8BA6-42E8-AE80-933A4EDFD736}" dt="2023-09-25T08:25:56.967" v="396" actId="20577"/>
        <pc:sldMkLst>
          <pc:docMk/>
          <pc:sldMk cId="3761364863" sldId="289"/>
        </pc:sldMkLst>
        <pc:spChg chg="mod">
          <ac:chgData name="BEAUFRERE Nicolas" userId="d6a28a0d-8987-45b6-9e2d-d31bf6c020a0" providerId="ADAL" clId="{B9D1CB94-8BA6-42E8-AE80-933A4EDFD736}" dt="2023-09-25T08:25:56.967" v="396" actId="20577"/>
          <ac:spMkLst>
            <pc:docMk/>
            <pc:sldMk cId="3761364863" sldId="289"/>
            <ac:spMk id="3" creationId="{71483F6C-4884-4A07-8969-EE4A7C1D29DA}"/>
          </ac:spMkLst>
        </pc:spChg>
      </pc:sldChg>
      <pc:sldChg chg="del">
        <pc:chgData name="BEAUFRERE Nicolas" userId="d6a28a0d-8987-45b6-9e2d-d31bf6c020a0" providerId="ADAL" clId="{B9D1CB94-8BA6-42E8-AE80-933A4EDFD736}" dt="2023-09-25T08:26:08.423" v="416" actId="2696"/>
        <pc:sldMkLst>
          <pc:docMk/>
          <pc:sldMk cId="3995677981" sldId="290"/>
        </pc:sldMkLst>
      </pc:sldChg>
      <pc:sldChg chg="del">
        <pc:chgData name="BEAUFRERE Nicolas" userId="d6a28a0d-8987-45b6-9e2d-d31bf6c020a0" providerId="ADAL" clId="{B9D1CB94-8BA6-42E8-AE80-933A4EDFD736}" dt="2023-09-25T08:26:08.439" v="418" actId="2696"/>
        <pc:sldMkLst>
          <pc:docMk/>
          <pc:sldMk cId="3472525783" sldId="291"/>
        </pc:sldMkLst>
      </pc:sldChg>
      <pc:sldChg chg="modSp">
        <pc:chgData name="BEAUFRERE Nicolas" userId="d6a28a0d-8987-45b6-9e2d-d31bf6c020a0" providerId="ADAL" clId="{B9D1CB94-8BA6-42E8-AE80-933A4EDFD736}" dt="2023-09-25T08:15:08.376" v="310" actId="20577"/>
        <pc:sldMkLst>
          <pc:docMk/>
          <pc:sldMk cId="2288462469" sldId="292"/>
        </pc:sldMkLst>
        <pc:spChg chg="mod">
          <ac:chgData name="BEAUFRERE Nicolas" userId="d6a28a0d-8987-45b6-9e2d-d31bf6c020a0" providerId="ADAL" clId="{B9D1CB94-8BA6-42E8-AE80-933A4EDFD736}" dt="2023-09-25T08:15:08.376" v="310" actId="20577"/>
          <ac:spMkLst>
            <pc:docMk/>
            <pc:sldMk cId="2288462469" sldId="292"/>
            <ac:spMk id="3" creationId="{F3A0D644-9D21-4CAA-B11E-5FE78D23EA3F}"/>
          </ac:spMkLst>
        </pc:spChg>
      </pc:sldChg>
      <pc:sldChg chg="modSp">
        <pc:chgData name="BEAUFRERE Nicolas" userId="d6a28a0d-8987-45b6-9e2d-d31bf6c020a0" providerId="ADAL" clId="{B9D1CB94-8BA6-42E8-AE80-933A4EDFD736}" dt="2023-09-25T08:15:25.679" v="337" actId="20577"/>
        <pc:sldMkLst>
          <pc:docMk/>
          <pc:sldMk cId="760907526" sldId="293"/>
        </pc:sldMkLst>
        <pc:spChg chg="mod">
          <ac:chgData name="BEAUFRERE Nicolas" userId="d6a28a0d-8987-45b6-9e2d-d31bf6c020a0" providerId="ADAL" clId="{B9D1CB94-8BA6-42E8-AE80-933A4EDFD736}" dt="2023-09-25T08:15:25.679" v="337" actId="20577"/>
          <ac:spMkLst>
            <pc:docMk/>
            <pc:sldMk cId="760907526" sldId="293"/>
            <ac:spMk id="3" creationId="{EEFECBF1-0B8F-4F4C-B197-2D025B807B37}"/>
          </ac:spMkLst>
        </pc:spChg>
      </pc:sldChg>
      <pc:sldChg chg="del">
        <pc:chgData name="BEAUFRERE Nicolas" userId="d6a28a0d-8987-45b6-9e2d-d31bf6c020a0" providerId="ADAL" clId="{B9D1CB94-8BA6-42E8-AE80-933A4EDFD736}" dt="2023-09-25T08:25:29.822" v="338" actId="2696"/>
        <pc:sldMkLst>
          <pc:docMk/>
          <pc:sldMk cId="1487180160" sldId="294"/>
        </pc:sldMkLst>
      </pc:sldChg>
      <pc:sldChg chg="del">
        <pc:chgData name="BEAUFRERE Nicolas" userId="d6a28a0d-8987-45b6-9e2d-d31bf6c020a0" providerId="ADAL" clId="{B9D1CB94-8BA6-42E8-AE80-933A4EDFD736}" dt="2023-09-25T08:25:29.853" v="339" actId="2696"/>
        <pc:sldMkLst>
          <pc:docMk/>
          <pc:sldMk cId="4264173838" sldId="295"/>
        </pc:sldMkLst>
      </pc:sldChg>
      <pc:sldChg chg="del">
        <pc:chgData name="BEAUFRERE Nicolas" userId="d6a28a0d-8987-45b6-9e2d-d31bf6c020a0" providerId="ADAL" clId="{B9D1CB94-8BA6-42E8-AE80-933A4EDFD736}" dt="2023-09-25T08:25:29.862" v="340" actId="2696"/>
        <pc:sldMkLst>
          <pc:docMk/>
          <pc:sldMk cId="151707106" sldId="296"/>
        </pc:sldMkLst>
      </pc:sldChg>
      <pc:sldChg chg="modSp">
        <pc:chgData name="BEAUFRERE Nicolas" userId="d6a28a0d-8987-45b6-9e2d-d31bf6c020a0" providerId="ADAL" clId="{B9D1CB94-8BA6-42E8-AE80-933A4EDFD736}" dt="2023-09-25T08:26:04.197" v="414" actId="20577"/>
        <pc:sldMkLst>
          <pc:docMk/>
          <pc:sldMk cId="2200962385" sldId="297"/>
        </pc:sldMkLst>
        <pc:spChg chg="mod">
          <ac:chgData name="BEAUFRERE Nicolas" userId="d6a28a0d-8987-45b6-9e2d-d31bf6c020a0" providerId="ADAL" clId="{B9D1CB94-8BA6-42E8-AE80-933A4EDFD736}" dt="2023-09-25T08:26:04.197" v="414" actId="20577"/>
          <ac:spMkLst>
            <pc:docMk/>
            <pc:sldMk cId="2200962385" sldId="297"/>
            <ac:spMk id="3" creationId="{5A052049-FD17-4235-AE68-F47E57D0E7A4}"/>
          </ac:spMkLst>
        </pc:spChg>
      </pc:sldChg>
      <pc:sldChg chg="del">
        <pc:chgData name="BEAUFRERE Nicolas" userId="d6a28a0d-8987-45b6-9e2d-d31bf6c020a0" providerId="ADAL" clId="{B9D1CB94-8BA6-42E8-AE80-933A4EDFD736}" dt="2023-09-25T08:26:08.407" v="415" actId="2696"/>
        <pc:sldMkLst>
          <pc:docMk/>
          <pc:sldMk cId="2671734706" sldId="298"/>
        </pc:sldMkLst>
      </pc:sldChg>
      <pc:sldChg chg="del">
        <pc:chgData name="BEAUFRERE Nicolas" userId="d6a28a0d-8987-45b6-9e2d-d31bf6c020a0" providerId="ADAL" clId="{B9D1CB94-8BA6-42E8-AE80-933A4EDFD736}" dt="2023-09-25T08:26:08.423" v="417" actId="2696"/>
        <pc:sldMkLst>
          <pc:docMk/>
          <pc:sldMk cId="214923232" sldId="299"/>
        </pc:sldMkLst>
      </pc:sldChg>
    </pc:docChg>
  </pc:docChgLst>
  <pc:docChgLst>
    <pc:chgData name="BEAUFRERE Nicolas" userId="d6a28a0d-8987-45b6-9e2d-d31bf6c020a0" providerId="ADAL" clId="{ACCD47DA-A41F-4815-B949-BF832255E983}"/>
    <pc:docChg chg="custSel addSld delSld modSld sldOrd">
      <pc:chgData name="BEAUFRERE Nicolas" userId="d6a28a0d-8987-45b6-9e2d-d31bf6c020a0" providerId="ADAL" clId="{ACCD47DA-A41F-4815-B949-BF832255E983}" dt="2023-09-25T07:26:32.296" v="555" actId="20577"/>
      <pc:docMkLst>
        <pc:docMk/>
      </pc:docMkLst>
      <pc:sldChg chg="modSp">
        <pc:chgData name="BEAUFRERE Nicolas" userId="d6a28a0d-8987-45b6-9e2d-d31bf6c020a0" providerId="ADAL" clId="{ACCD47DA-A41F-4815-B949-BF832255E983}" dt="2023-09-25T07:01:17.918" v="47" actId="20577"/>
        <pc:sldMkLst>
          <pc:docMk/>
          <pc:sldMk cId="4012524607" sldId="257"/>
        </pc:sldMkLst>
        <pc:spChg chg="mod">
          <ac:chgData name="BEAUFRERE Nicolas" userId="d6a28a0d-8987-45b6-9e2d-d31bf6c020a0" providerId="ADAL" clId="{ACCD47DA-A41F-4815-B949-BF832255E983}" dt="2023-09-25T07:00:32.593" v="21" actId="20577"/>
          <ac:spMkLst>
            <pc:docMk/>
            <pc:sldMk cId="4012524607" sldId="257"/>
            <ac:spMk id="2" creationId="{00000000-0000-0000-0000-000000000000}"/>
          </ac:spMkLst>
        </pc:spChg>
        <pc:spChg chg="mod">
          <ac:chgData name="BEAUFRERE Nicolas" userId="d6a28a0d-8987-45b6-9e2d-d31bf6c020a0" providerId="ADAL" clId="{ACCD47DA-A41F-4815-B949-BF832255E983}" dt="2023-09-25T07:01:17.918" v="47" actId="20577"/>
          <ac:spMkLst>
            <pc:docMk/>
            <pc:sldMk cId="4012524607" sldId="257"/>
            <ac:spMk id="6" creationId="{00000000-0000-0000-0000-000000000000}"/>
          </ac:spMkLst>
        </pc:spChg>
      </pc:sldChg>
      <pc:sldChg chg="del">
        <pc:chgData name="BEAUFRERE Nicolas" userId="d6a28a0d-8987-45b6-9e2d-d31bf6c020a0" providerId="ADAL" clId="{ACCD47DA-A41F-4815-B949-BF832255E983}" dt="2023-09-25T07:16:05.687" v="373" actId="2696"/>
        <pc:sldMkLst>
          <pc:docMk/>
          <pc:sldMk cId="1651717167" sldId="264"/>
        </pc:sldMkLst>
      </pc:sldChg>
      <pc:sldChg chg="modSp">
        <pc:chgData name="BEAUFRERE Nicolas" userId="d6a28a0d-8987-45b6-9e2d-d31bf6c020a0" providerId="ADAL" clId="{ACCD47DA-A41F-4815-B949-BF832255E983}" dt="2023-09-25T07:15:20.769" v="348" actId="20577"/>
        <pc:sldMkLst>
          <pc:docMk/>
          <pc:sldMk cId="3247549310" sldId="267"/>
        </pc:sldMkLst>
        <pc:spChg chg="mod">
          <ac:chgData name="BEAUFRERE Nicolas" userId="d6a28a0d-8987-45b6-9e2d-d31bf6c020a0" providerId="ADAL" clId="{ACCD47DA-A41F-4815-B949-BF832255E983}" dt="2023-09-25T07:15:20.769" v="348" actId="20577"/>
          <ac:spMkLst>
            <pc:docMk/>
            <pc:sldMk cId="3247549310" sldId="267"/>
            <ac:spMk id="3" creationId="{00000000-0000-0000-0000-000000000000}"/>
          </ac:spMkLst>
        </pc:spChg>
      </pc:sldChg>
      <pc:sldChg chg="modSp">
        <pc:chgData name="BEAUFRERE Nicolas" userId="d6a28a0d-8987-45b6-9e2d-d31bf6c020a0" providerId="ADAL" clId="{ACCD47DA-A41F-4815-B949-BF832255E983}" dt="2023-09-25T07:11:08.676" v="181" actId="20577"/>
        <pc:sldMkLst>
          <pc:docMk/>
          <pc:sldMk cId="1380481673" sldId="269"/>
        </pc:sldMkLst>
        <pc:spChg chg="mod">
          <ac:chgData name="BEAUFRERE Nicolas" userId="d6a28a0d-8987-45b6-9e2d-d31bf6c020a0" providerId="ADAL" clId="{ACCD47DA-A41F-4815-B949-BF832255E983}" dt="2023-09-25T07:11:08.676" v="181" actId="20577"/>
          <ac:spMkLst>
            <pc:docMk/>
            <pc:sldMk cId="1380481673" sldId="269"/>
            <ac:spMk id="2" creationId="{00000000-0000-0000-0000-000000000000}"/>
          </ac:spMkLst>
        </pc:spChg>
      </pc:sldChg>
      <pc:sldChg chg="del">
        <pc:chgData name="BEAUFRERE Nicolas" userId="d6a28a0d-8987-45b6-9e2d-d31bf6c020a0" providerId="ADAL" clId="{ACCD47DA-A41F-4815-B949-BF832255E983}" dt="2023-09-25T07:16:05.872" v="377" actId="2696"/>
        <pc:sldMkLst>
          <pc:docMk/>
          <pc:sldMk cId="4247684032" sldId="272"/>
        </pc:sldMkLst>
      </pc:sldChg>
      <pc:sldChg chg="del">
        <pc:chgData name="BEAUFRERE Nicolas" userId="d6a28a0d-8987-45b6-9e2d-d31bf6c020a0" providerId="ADAL" clId="{ACCD47DA-A41F-4815-B949-BF832255E983}" dt="2023-09-25T07:16:05.703" v="374" actId="2696"/>
        <pc:sldMkLst>
          <pc:docMk/>
          <pc:sldMk cId="3654554821" sldId="273"/>
        </pc:sldMkLst>
      </pc:sldChg>
      <pc:sldChg chg="modSp">
        <pc:chgData name="BEAUFRERE Nicolas" userId="d6a28a0d-8987-45b6-9e2d-d31bf6c020a0" providerId="ADAL" clId="{ACCD47DA-A41F-4815-B949-BF832255E983}" dt="2023-09-25T07:11:31.227" v="194" actId="20577"/>
        <pc:sldMkLst>
          <pc:docMk/>
          <pc:sldMk cId="604378245" sldId="277"/>
        </pc:sldMkLst>
        <pc:spChg chg="mod">
          <ac:chgData name="BEAUFRERE Nicolas" userId="d6a28a0d-8987-45b6-9e2d-d31bf6c020a0" providerId="ADAL" clId="{ACCD47DA-A41F-4815-B949-BF832255E983}" dt="2023-09-25T07:11:31.227" v="194" actId="20577"/>
          <ac:spMkLst>
            <pc:docMk/>
            <pc:sldMk cId="604378245" sldId="277"/>
            <ac:spMk id="2" creationId="{00000000-0000-0000-0000-000000000000}"/>
          </ac:spMkLst>
        </pc:spChg>
      </pc:sldChg>
      <pc:sldChg chg="del">
        <pc:chgData name="BEAUFRERE Nicolas" userId="d6a28a0d-8987-45b6-9e2d-d31bf6c020a0" providerId="ADAL" clId="{ACCD47DA-A41F-4815-B949-BF832255E983}" dt="2023-09-25T07:16:05.787" v="376" actId="2696"/>
        <pc:sldMkLst>
          <pc:docMk/>
          <pc:sldMk cId="860299778" sldId="278"/>
        </pc:sldMkLst>
      </pc:sldChg>
      <pc:sldChg chg="modSp add">
        <pc:chgData name="BEAUFRERE Nicolas" userId="d6a28a0d-8987-45b6-9e2d-d31bf6c020a0" providerId="ADAL" clId="{ACCD47DA-A41F-4815-B949-BF832255E983}" dt="2023-09-25T07:11:39.324" v="215" actId="20577"/>
        <pc:sldMkLst>
          <pc:docMk/>
          <pc:sldMk cId="2370091611" sldId="279"/>
        </pc:sldMkLst>
        <pc:spChg chg="mod">
          <ac:chgData name="BEAUFRERE Nicolas" userId="d6a28a0d-8987-45b6-9e2d-d31bf6c020a0" providerId="ADAL" clId="{ACCD47DA-A41F-4815-B949-BF832255E983}" dt="2023-09-25T07:11:39.324" v="215" actId="20577"/>
          <ac:spMkLst>
            <pc:docMk/>
            <pc:sldMk cId="2370091611" sldId="279"/>
            <ac:spMk id="3" creationId="{A4CB8A97-980B-40EF-B6C9-64F23ECF14DB}"/>
          </ac:spMkLst>
        </pc:spChg>
      </pc:sldChg>
      <pc:sldChg chg="modSp add">
        <pc:chgData name="BEAUFRERE Nicolas" userId="d6a28a0d-8987-45b6-9e2d-d31bf6c020a0" providerId="ADAL" clId="{ACCD47DA-A41F-4815-B949-BF832255E983}" dt="2023-09-25T07:11:47.948" v="224" actId="20577"/>
        <pc:sldMkLst>
          <pc:docMk/>
          <pc:sldMk cId="47735754" sldId="280"/>
        </pc:sldMkLst>
        <pc:spChg chg="mod">
          <ac:chgData name="BEAUFRERE Nicolas" userId="d6a28a0d-8987-45b6-9e2d-d31bf6c020a0" providerId="ADAL" clId="{ACCD47DA-A41F-4815-B949-BF832255E983}" dt="2023-09-25T07:11:47.948" v="224" actId="20577"/>
          <ac:spMkLst>
            <pc:docMk/>
            <pc:sldMk cId="47735754" sldId="280"/>
            <ac:spMk id="3" creationId="{A45E71BB-8573-43AB-989E-FB3391ABDF38}"/>
          </ac:spMkLst>
        </pc:spChg>
      </pc:sldChg>
      <pc:sldChg chg="modSp add">
        <pc:chgData name="BEAUFRERE Nicolas" userId="d6a28a0d-8987-45b6-9e2d-d31bf6c020a0" providerId="ADAL" clId="{ACCD47DA-A41F-4815-B949-BF832255E983}" dt="2023-09-25T07:12:00.787" v="239" actId="20577"/>
        <pc:sldMkLst>
          <pc:docMk/>
          <pc:sldMk cId="3248102209" sldId="281"/>
        </pc:sldMkLst>
        <pc:spChg chg="mod">
          <ac:chgData name="BEAUFRERE Nicolas" userId="d6a28a0d-8987-45b6-9e2d-d31bf6c020a0" providerId="ADAL" clId="{ACCD47DA-A41F-4815-B949-BF832255E983}" dt="2023-09-25T07:12:00.787" v="239" actId="20577"/>
          <ac:spMkLst>
            <pc:docMk/>
            <pc:sldMk cId="3248102209" sldId="281"/>
            <ac:spMk id="3" creationId="{A3F05966-F4A4-450F-A05F-7933F1E1A196}"/>
          </ac:spMkLst>
        </pc:spChg>
      </pc:sldChg>
      <pc:sldChg chg="modSp add">
        <pc:chgData name="BEAUFRERE Nicolas" userId="d6a28a0d-8987-45b6-9e2d-d31bf6c020a0" providerId="ADAL" clId="{ACCD47DA-A41F-4815-B949-BF832255E983}" dt="2023-09-25T07:12:05.962" v="249" actId="20577"/>
        <pc:sldMkLst>
          <pc:docMk/>
          <pc:sldMk cId="973025143" sldId="282"/>
        </pc:sldMkLst>
        <pc:spChg chg="mod">
          <ac:chgData name="BEAUFRERE Nicolas" userId="d6a28a0d-8987-45b6-9e2d-d31bf6c020a0" providerId="ADAL" clId="{ACCD47DA-A41F-4815-B949-BF832255E983}" dt="2023-09-25T07:12:05.962" v="249" actId="20577"/>
          <ac:spMkLst>
            <pc:docMk/>
            <pc:sldMk cId="973025143" sldId="282"/>
            <ac:spMk id="3" creationId="{71483F6C-4884-4A07-8969-EE4A7C1D29DA}"/>
          </ac:spMkLst>
        </pc:spChg>
      </pc:sldChg>
      <pc:sldChg chg="modSp add ord">
        <pc:chgData name="BEAUFRERE Nicolas" userId="d6a28a0d-8987-45b6-9e2d-d31bf6c020a0" providerId="ADAL" clId="{ACCD47DA-A41F-4815-B949-BF832255E983}" dt="2023-09-25T07:12:25.587" v="260" actId="20577"/>
        <pc:sldMkLst>
          <pc:docMk/>
          <pc:sldMk cId="1563695287" sldId="283"/>
        </pc:sldMkLst>
        <pc:spChg chg="mod">
          <ac:chgData name="BEAUFRERE Nicolas" userId="d6a28a0d-8987-45b6-9e2d-d31bf6c020a0" providerId="ADAL" clId="{ACCD47DA-A41F-4815-B949-BF832255E983}" dt="2023-09-25T07:12:25.587" v="260" actId="20577"/>
          <ac:spMkLst>
            <pc:docMk/>
            <pc:sldMk cId="1563695287" sldId="283"/>
            <ac:spMk id="3" creationId="{F77FC881-3447-4CD2-BB84-C86774B2646E}"/>
          </ac:spMkLst>
        </pc:spChg>
      </pc:sldChg>
      <pc:sldChg chg="add del">
        <pc:chgData name="BEAUFRERE Nicolas" userId="d6a28a0d-8987-45b6-9e2d-d31bf6c020a0" providerId="ADAL" clId="{ACCD47DA-A41F-4815-B949-BF832255E983}" dt="2023-09-25T07:12:13.612" v="251"/>
        <pc:sldMkLst>
          <pc:docMk/>
          <pc:sldMk cId="3968173403" sldId="283"/>
        </pc:sldMkLst>
      </pc:sldChg>
      <pc:sldChg chg="modSp add">
        <pc:chgData name="BEAUFRERE Nicolas" userId="d6a28a0d-8987-45b6-9e2d-d31bf6c020a0" providerId="ADAL" clId="{ACCD47DA-A41F-4815-B949-BF832255E983}" dt="2023-09-25T07:12:46.660" v="289" actId="20577"/>
        <pc:sldMkLst>
          <pc:docMk/>
          <pc:sldMk cId="3099327410" sldId="284"/>
        </pc:sldMkLst>
        <pc:spChg chg="mod">
          <ac:chgData name="BEAUFRERE Nicolas" userId="d6a28a0d-8987-45b6-9e2d-d31bf6c020a0" providerId="ADAL" clId="{ACCD47DA-A41F-4815-B949-BF832255E983}" dt="2023-09-25T07:12:46.660" v="289" actId="20577"/>
          <ac:spMkLst>
            <pc:docMk/>
            <pc:sldMk cId="3099327410" sldId="284"/>
            <ac:spMk id="3" creationId="{DFDE6C71-10B0-4DC7-B508-EF2185D81DB4}"/>
          </ac:spMkLst>
        </pc:spChg>
      </pc:sldChg>
      <pc:sldChg chg="modSp add">
        <pc:chgData name="BEAUFRERE Nicolas" userId="d6a28a0d-8987-45b6-9e2d-d31bf6c020a0" providerId="ADAL" clId="{ACCD47DA-A41F-4815-B949-BF832255E983}" dt="2023-09-25T07:12:39.108" v="276" actId="20577"/>
        <pc:sldMkLst>
          <pc:docMk/>
          <pc:sldMk cId="29396302" sldId="285"/>
        </pc:sldMkLst>
        <pc:spChg chg="mod">
          <ac:chgData name="BEAUFRERE Nicolas" userId="d6a28a0d-8987-45b6-9e2d-d31bf6c020a0" providerId="ADAL" clId="{ACCD47DA-A41F-4815-B949-BF832255E983}" dt="2023-09-25T07:12:39.108" v="276" actId="20577"/>
          <ac:spMkLst>
            <pc:docMk/>
            <pc:sldMk cId="29396302" sldId="285"/>
            <ac:spMk id="3" creationId="{87FA491F-FA51-4B60-B0CB-F37730529838}"/>
          </ac:spMkLst>
        </pc:spChg>
      </pc:sldChg>
      <pc:sldChg chg="modSp add ord">
        <pc:chgData name="BEAUFRERE Nicolas" userId="d6a28a0d-8987-45b6-9e2d-d31bf6c020a0" providerId="ADAL" clId="{ACCD47DA-A41F-4815-B949-BF832255E983}" dt="2023-09-25T07:14:33.556" v="306" actId="14100"/>
        <pc:sldMkLst>
          <pc:docMk/>
          <pc:sldMk cId="4209347384" sldId="286"/>
        </pc:sldMkLst>
        <pc:spChg chg="mod">
          <ac:chgData name="BEAUFRERE Nicolas" userId="d6a28a0d-8987-45b6-9e2d-d31bf6c020a0" providerId="ADAL" clId="{ACCD47DA-A41F-4815-B949-BF832255E983}" dt="2023-09-25T07:14:33.556" v="306" actId="14100"/>
          <ac:spMkLst>
            <pc:docMk/>
            <pc:sldMk cId="4209347384" sldId="286"/>
            <ac:spMk id="2" creationId="{00000000-0000-0000-0000-000000000000}"/>
          </ac:spMkLst>
        </pc:spChg>
      </pc:sldChg>
      <pc:sldChg chg="modSp add">
        <pc:chgData name="BEAUFRERE Nicolas" userId="d6a28a0d-8987-45b6-9e2d-d31bf6c020a0" providerId="ADAL" clId="{ACCD47DA-A41F-4815-B949-BF832255E983}" dt="2023-09-25T07:15:11.152" v="342" actId="14100"/>
        <pc:sldMkLst>
          <pc:docMk/>
          <pc:sldMk cId="1802974911" sldId="287"/>
        </pc:sldMkLst>
        <pc:spChg chg="mod">
          <ac:chgData name="BEAUFRERE Nicolas" userId="d6a28a0d-8987-45b6-9e2d-d31bf6c020a0" providerId="ADAL" clId="{ACCD47DA-A41F-4815-B949-BF832255E983}" dt="2023-09-25T07:15:11.152" v="342" actId="14100"/>
          <ac:spMkLst>
            <pc:docMk/>
            <pc:sldMk cId="1802974911" sldId="287"/>
            <ac:spMk id="2" creationId="{00000000-0000-0000-0000-000000000000}"/>
          </ac:spMkLst>
        </pc:spChg>
      </pc:sldChg>
      <pc:sldChg chg="modSp add ord">
        <pc:chgData name="BEAUFRERE Nicolas" userId="d6a28a0d-8987-45b6-9e2d-d31bf6c020a0" providerId="ADAL" clId="{ACCD47DA-A41F-4815-B949-BF832255E983}" dt="2023-09-25T07:19:08.042" v="397" actId="20577"/>
        <pc:sldMkLst>
          <pc:docMk/>
          <pc:sldMk cId="3060928682" sldId="288"/>
        </pc:sldMkLst>
        <pc:spChg chg="mod">
          <ac:chgData name="BEAUFRERE Nicolas" userId="d6a28a0d-8987-45b6-9e2d-d31bf6c020a0" providerId="ADAL" clId="{ACCD47DA-A41F-4815-B949-BF832255E983}" dt="2023-09-25T07:19:08.042" v="397" actId="20577"/>
          <ac:spMkLst>
            <pc:docMk/>
            <pc:sldMk cId="3060928682" sldId="288"/>
            <ac:spMk id="3" creationId="{71483F6C-4884-4A07-8969-EE4A7C1D29DA}"/>
          </ac:spMkLst>
        </pc:spChg>
      </pc:sldChg>
      <pc:sldChg chg="modSp add ord">
        <pc:chgData name="BEAUFRERE Nicolas" userId="d6a28a0d-8987-45b6-9e2d-d31bf6c020a0" providerId="ADAL" clId="{ACCD47DA-A41F-4815-B949-BF832255E983}" dt="2023-09-25T07:25:50.700" v="483" actId="20577"/>
        <pc:sldMkLst>
          <pc:docMk/>
          <pc:sldMk cId="3761364863" sldId="289"/>
        </pc:sldMkLst>
        <pc:spChg chg="mod">
          <ac:chgData name="BEAUFRERE Nicolas" userId="d6a28a0d-8987-45b6-9e2d-d31bf6c020a0" providerId="ADAL" clId="{ACCD47DA-A41F-4815-B949-BF832255E983}" dt="2023-09-25T07:25:50.700" v="483" actId="20577"/>
          <ac:spMkLst>
            <pc:docMk/>
            <pc:sldMk cId="3761364863" sldId="289"/>
            <ac:spMk id="3" creationId="{71483F6C-4884-4A07-8969-EE4A7C1D29DA}"/>
          </ac:spMkLst>
        </pc:spChg>
      </pc:sldChg>
      <pc:sldChg chg="modSp add ord">
        <pc:chgData name="BEAUFRERE Nicolas" userId="d6a28a0d-8987-45b6-9e2d-d31bf6c020a0" providerId="ADAL" clId="{ACCD47DA-A41F-4815-B949-BF832255E983}" dt="2023-09-25T07:15:53.630" v="370" actId="20577"/>
        <pc:sldMkLst>
          <pc:docMk/>
          <pc:sldMk cId="3995677981" sldId="290"/>
        </pc:sldMkLst>
        <pc:spChg chg="mod">
          <ac:chgData name="BEAUFRERE Nicolas" userId="d6a28a0d-8987-45b6-9e2d-d31bf6c020a0" providerId="ADAL" clId="{ACCD47DA-A41F-4815-B949-BF832255E983}" dt="2023-09-25T07:15:53.630" v="370" actId="20577"/>
          <ac:spMkLst>
            <pc:docMk/>
            <pc:sldMk cId="3995677981" sldId="290"/>
            <ac:spMk id="2" creationId="{00000000-0000-0000-0000-000000000000}"/>
          </ac:spMkLst>
        </pc:spChg>
      </pc:sldChg>
      <pc:sldChg chg="modSp add ord">
        <pc:chgData name="BEAUFRERE Nicolas" userId="d6a28a0d-8987-45b6-9e2d-d31bf6c020a0" providerId="ADAL" clId="{ACCD47DA-A41F-4815-B949-BF832255E983}" dt="2023-09-25T07:26:32.296" v="555" actId="20577"/>
        <pc:sldMkLst>
          <pc:docMk/>
          <pc:sldMk cId="3472525783" sldId="291"/>
        </pc:sldMkLst>
        <pc:spChg chg="mod">
          <ac:chgData name="BEAUFRERE Nicolas" userId="d6a28a0d-8987-45b6-9e2d-d31bf6c020a0" providerId="ADAL" clId="{ACCD47DA-A41F-4815-B949-BF832255E983}" dt="2023-09-25T07:26:32.296" v="555" actId="20577"/>
          <ac:spMkLst>
            <pc:docMk/>
            <pc:sldMk cId="3472525783" sldId="291"/>
            <ac:spMk id="3" creationId="{71483F6C-4884-4A07-8969-EE4A7C1D29DA}"/>
          </ac:spMkLst>
        </pc:spChg>
      </pc:sldChg>
      <pc:sldChg chg="modSp add">
        <pc:chgData name="BEAUFRERE Nicolas" userId="d6a28a0d-8987-45b6-9e2d-d31bf6c020a0" providerId="ADAL" clId="{ACCD47DA-A41F-4815-B949-BF832255E983}" dt="2023-09-25T07:19:23.366" v="411" actId="20577"/>
        <pc:sldMkLst>
          <pc:docMk/>
          <pc:sldMk cId="2288462469" sldId="292"/>
        </pc:sldMkLst>
        <pc:spChg chg="mod">
          <ac:chgData name="BEAUFRERE Nicolas" userId="d6a28a0d-8987-45b6-9e2d-d31bf6c020a0" providerId="ADAL" clId="{ACCD47DA-A41F-4815-B949-BF832255E983}" dt="2023-09-25T07:19:23.366" v="411" actId="20577"/>
          <ac:spMkLst>
            <pc:docMk/>
            <pc:sldMk cId="2288462469" sldId="292"/>
            <ac:spMk id="3" creationId="{F3A0D644-9D21-4CAA-B11E-5FE78D23EA3F}"/>
          </ac:spMkLst>
        </pc:spChg>
      </pc:sldChg>
      <pc:sldChg chg="modSp add">
        <pc:chgData name="BEAUFRERE Nicolas" userId="d6a28a0d-8987-45b6-9e2d-d31bf6c020a0" providerId="ADAL" clId="{ACCD47DA-A41F-4815-B949-BF832255E983}" dt="2023-09-25T07:19:36.729" v="424" actId="20577"/>
        <pc:sldMkLst>
          <pc:docMk/>
          <pc:sldMk cId="760907526" sldId="293"/>
        </pc:sldMkLst>
        <pc:spChg chg="mod">
          <ac:chgData name="BEAUFRERE Nicolas" userId="d6a28a0d-8987-45b6-9e2d-d31bf6c020a0" providerId="ADAL" clId="{ACCD47DA-A41F-4815-B949-BF832255E983}" dt="2023-09-25T07:19:36.729" v="424" actId="20577"/>
          <ac:spMkLst>
            <pc:docMk/>
            <pc:sldMk cId="760907526" sldId="293"/>
            <ac:spMk id="3" creationId="{EEFECBF1-0B8F-4F4C-B197-2D025B807B37}"/>
          </ac:spMkLst>
        </pc:spChg>
      </pc:sldChg>
      <pc:sldChg chg="modSp add">
        <pc:chgData name="BEAUFRERE Nicolas" userId="d6a28a0d-8987-45b6-9e2d-d31bf6c020a0" providerId="ADAL" clId="{ACCD47DA-A41F-4815-B949-BF832255E983}" dt="2023-09-25T07:24:22.570" v="447" actId="20577"/>
        <pc:sldMkLst>
          <pc:docMk/>
          <pc:sldMk cId="1487180160" sldId="294"/>
        </pc:sldMkLst>
        <pc:spChg chg="mod">
          <ac:chgData name="BEAUFRERE Nicolas" userId="d6a28a0d-8987-45b6-9e2d-d31bf6c020a0" providerId="ADAL" clId="{ACCD47DA-A41F-4815-B949-BF832255E983}" dt="2023-09-25T07:24:22.570" v="447" actId="20577"/>
          <ac:spMkLst>
            <pc:docMk/>
            <pc:sldMk cId="1487180160" sldId="294"/>
            <ac:spMk id="3" creationId="{59CB9A96-DD7E-4815-A404-AF32E249D193}"/>
          </ac:spMkLst>
        </pc:spChg>
      </pc:sldChg>
      <pc:sldChg chg="modSp add">
        <pc:chgData name="BEAUFRERE Nicolas" userId="d6a28a0d-8987-45b6-9e2d-d31bf6c020a0" providerId="ADAL" clId="{ACCD47DA-A41F-4815-B949-BF832255E983}" dt="2023-09-25T07:24:33.831" v="459" actId="20577"/>
        <pc:sldMkLst>
          <pc:docMk/>
          <pc:sldMk cId="4264173838" sldId="295"/>
        </pc:sldMkLst>
        <pc:spChg chg="mod">
          <ac:chgData name="BEAUFRERE Nicolas" userId="d6a28a0d-8987-45b6-9e2d-d31bf6c020a0" providerId="ADAL" clId="{ACCD47DA-A41F-4815-B949-BF832255E983}" dt="2023-09-25T07:24:33.831" v="459" actId="20577"/>
          <ac:spMkLst>
            <pc:docMk/>
            <pc:sldMk cId="4264173838" sldId="295"/>
            <ac:spMk id="3" creationId="{4F0CB00A-E339-4C2B-AED6-622BD38040BD}"/>
          </ac:spMkLst>
        </pc:spChg>
      </pc:sldChg>
      <pc:sldChg chg="modSp add">
        <pc:chgData name="BEAUFRERE Nicolas" userId="d6a28a0d-8987-45b6-9e2d-d31bf6c020a0" providerId="ADAL" clId="{ACCD47DA-A41F-4815-B949-BF832255E983}" dt="2023-09-25T07:25:27.690" v="472" actId="20577"/>
        <pc:sldMkLst>
          <pc:docMk/>
          <pc:sldMk cId="151707106" sldId="296"/>
        </pc:sldMkLst>
        <pc:spChg chg="mod">
          <ac:chgData name="BEAUFRERE Nicolas" userId="d6a28a0d-8987-45b6-9e2d-d31bf6c020a0" providerId="ADAL" clId="{ACCD47DA-A41F-4815-B949-BF832255E983}" dt="2023-09-25T07:25:27.690" v="472" actId="20577"/>
          <ac:spMkLst>
            <pc:docMk/>
            <pc:sldMk cId="151707106" sldId="296"/>
            <ac:spMk id="3" creationId="{A2AA8B28-DFD9-4265-B226-3C49C6E2DE1A}"/>
          </ac:spMkLst>
        </pc:spChg>
      </pc:sldChg>
      <pc:sldChg chg="modSp add">
        <pc:chgData name="BEAUFRERE Nicolas" userId="d6a28a0d-8987-45b6-9e2d-d31bf6c020a0" providerId="ADAL" clId="{ACCD47DA-A41F-4815-B949-BF832255E983}" dt="2023-09-25T07:26:00.200" v="494" actId="20577"/>
        <pc:sldMkLst>
          <pc:docMk/>
          <pc:sldMk cId="2200962385" sldId="297"/>
        </pc:sldMkLst>
        <pc:spChg chg="mod">
          <ac:chgData name="BEAUFRERE Nicolas" userId="d6a28a0d-8987-45b6-9e2d-d31bf6c020a0" providerId="ADAL" clId="{ACCD47DA-A41F-4815-B949-BF832255E983}" dt="2023-09-25T07:26:00.200" v="494" actId="20577"/>
          <ac:spMkLst>
            <pc:docMk/>
            <pc:sldMk cId="2200962385" sldId="297"/>
            <ac:spMk id="3" creationId="{5A052049-FD17-4235-AE68-F47E57D0E7A4}"/>
          </ac:spMkLst>
        </pc:spChg>
      </pc:sldChg>
      <pc:sldChg chg="modSp add">
        <pc:chgData name="BEAUFRERE Nicolas" userId="d6a28a0d-8987-45b6-9e2d-d31bf6c020a0" providerId="ADAL" clId="{ACCD47DA-A41F-4815-B949-BF832255E983}" dt="2023-09-25T07:26:08.373" v="510" actId="20577"/>
        <pc:sldMkLst>
          <pc:docMk/>
          <pc:sldMk cId="2671734706" sldId="298"/>
        </pc:sldMkLst>
        <pc:spChg chg="mod">
          <ac:chgData name="BEAUFRERE Nicolas" userId="d6a28a0d-8987-45b6-9e2d-d31bf6c020a0" providerId="ADAL" clId="{ACCD47DA-A41F-4815-B949-BF832255E983}" dt="2023-09-25T07:26:08.373" v="510" actId="20577"/>
          <ac:spMkLst>
            <pc:docMk/>
            <pc:sldMk cId="2671734706" sldId="298"/>
            <ac:spMk id="3" creationId="{B9A14E5D-7239-472D-A007-EFD5CB0501F2}"/>
          </ac:spMkLst>
        </pc:spChg>
      </pc:sldChg>
      <pc:sldChg chg="modSp add ord">
        <pc:chgData name="BEAUFRERE Nicolas" userId="d6a28a0d-8987-45b6-9e2d-d31bf6c020a0" providerId="ADAL" clId="{ACCD47DA-A41F-4815-B949-BF832255E983}" dt="2023-09-25T07:26:24.876" v="531"/>
        <pc:sldMkLst>
          <pc:docMk/>
          <pc:sldMk cId="214923232" sldId="299"/>
        </pc:sldMkLst>
        <pc:spChg chg="mod">
          <ac:chgData name="BEAUFRERE Nicolas" userId="d6a28a0d-8987-45b6-9e2d-d31bf6c020a0" providerId="ADAL" clId="{ACCD47DA-A41F-4815-B949-BF832255E983}" dt="2023-09-25T07:26:21.473" v="530" actId="20577"/>
          <ac:spMkLst>
            <pc:docMk/>
            <pc:sldMk cId="214923232" sldId="299"/>
            <ac:spMk id="3" creationId="{A7562720-46EB-44AC-80B2-34569F6B98B4}"/>
          </ac:spMkLst>
        </pc:spChg>
      </pc:sldChg>
      <pc:sldMasterChg chg="delSldLayout">
        <pc:chgData name="BEAUFRERE Nicolas" userId="d6a28a0d-8987-45b6-9e2d-d31bf6c020a0" providerId="ADAL" clId="{ACCD47DA-A41F-4815-B949-BF832255E983}" dt="2023-09-25T07:16:05.872" v="378" actId="2696"/>
        <pc:sldMasterMkLst>
          <pc:docMk/>
          <pc:sldMasterMk cId="3887134886" sldId="2147483683"/>
        </pc:sldMasterMkLst>
        <pc:sldLayoutChg chg="del">
          <pc:chgData name="BEAUFRERE Nicolas" userId="d6a28a0d-8987-45b6-9e2d-d31bf6c020a0" providerId="ADAL" clId="{ACCD47DA-A41F-4815-B949-BF832255E983}" dt="2023-09-25T07:16:05.703" v="375" actId="2696"/>
          <pc:sldLayoutMkLst>
            <pc:docMk/>
            <pc:sldMasterMk cId="3887134886" sldId="2147483683"/>
            <pc:sldLayoutMk cId="1752198513" sldId="2147483698"/>
          </pc:sldLayoutMkLst>
        </pc:sldLayoutChg>
        <pc:sldLayoutChg chg="del">
          <pc:chgData name="BEAUFRERE Nicolas" userId="d6a28a0d-8987-45b6-9e2d-d31bf6c020a0" providerId="ADAL" clId="{ACCD47DA-A41F-4815-B949-BF832255E983}" dt="2023-09-25T07:16:05.872" v="378" actId="2696"/>
          <pc:sldLayoutMkLst>
            <pc:docMk/>
            <pc:sldMasterMk cId="3887134886" sldId="2147483683"/>
            <pc:sldLayoutMk cId="2822871295" sldId="2147483700"/>
          </pc:sldLayoutMkLst>
        </pc:sldLayoutChg>
      </pc:sldMasterChg>
    </pc:docChg>
  </pc:docChgLst>
  <pc:docChgLst>
    <pc:chgData name="BEAUFRERE Nicolas" userId="d6a28a0d-8987-45b6-9e2d-d31bf6c020a0" providerId="ADAL" clId="{635315C9-6D8A-4171-94A6-66E51B30B593}"/>
    <pc:docChg chg="undo redo custSel addSld delSld modSld sldOrd">
      <pc:chgData name="BEAUFRERE Nicolas" userId="d6a28a0d-8987-45b6-9e2d-d31bf6c020a0" providerId="ADAL" clId="{635315C9-6D8A-4171-94A6-66E51B30B593}" dt="2023-11-08T22:55:03.388" v="1983"/>
      <pc:docMkLst>
        <pc:docMk/>
      </pc:docMkLst>
      <pc:sldChg chg="del">
        <pc:chgData name="BEAUFRERE Nicolas" userId="d6a28a0d-8987-45b6-9e2d-d31bf6c020a0" providerId="ADAL" clId="{635315C9-6D8A-4171-94A6-66E51B30B593}" dt="2023-11-08T08:15:06.415" v="0" actId="47"/>
        <pc:sldMkLst>
          <pc:docMk/>
          <pc:sldMk cId="3247549310" sldId="267"/>
        </pc:sldMkLst>
      </pc:sldChg>
      <pc:sldChg chg="modSp mod">
        <pc:chgData name="BEAUFRERE Nicolas" userId="d6a28a0d-8987-45b6-9e2d-d31bf6c020a0" providerId="ADAL" clId="{635315C9-6D8A-4171-94A6-66E51B30B593}" dt="2023-11-08T08:15:21.558" v="32" actId="20577"/>
        <pc:sldMkLst>
          <pc:docMk/>
          <pc:sldMk cId="1380481673" sldId="269"/>
        </pc:sldMkLst>
        <pc:spChg chg="mod">
          <ac:chgData name="BEAUFRERE Nicolas" userId="d6a28a0d-8987-45b6-9e2d-d31bf6c020a0" providerId="ADAL" clId="{635315C9-6D8A-4171-94A6-66E51B30B593}" dt="2023-11-08T08:15:21.558" v="32" actId="20577"/>
          <ac:spMkLst>
            <pc:docMk/>
            <pc:sldMk cId="1380481673" sldId="269"/>
            <ac:spMk id="2" creationId="{00000000-0000-0000-0000-000000000000}"/>
          </ac:spMkLst>
        </pc:spChg>
      </pc:sldChg>
      <pc:sldChg chg="modSp mod">
        <pc:chgData name="BEAUFRERE Nicolas" userId="d6a28a0d-8987-45b6-9e2d-d31bf6c020a0" providerId="ADAL" clId="{635315C9-6D8A-4171-94A6-66E51B30B593}" dt="2023-11-08T08:23:54.573" v="66"/>
        <pc:sldMkLst>
          <pc:docMk/>
          <pc:sldMk cId="1563695287" sldId="283"/>
        </pc:sldMkLst>
        <pc:spChg chg="mod">
          <ac:chgData name="BEAUFRERE Nicolas" userId="d6a28a0d-8987-45b6-9e2d-d31bf6c020a0" providerId="ADAL" clId="{635315C9-6D8A-4171-94A6-66E51B30B593}" dt="2023-11-08T08:17:49.186" v="35"/>
          <ac:spMkLst>
            <pc:docMk/>
            <pc:sldMk cId="1563695287" sldId="283"/>
            <ac:spMk id="3" creationId="{F77FC881-3447-4CD2-BB84-C86774B2646E}"/>
          </ac:spMkLst>
        </pc:spChg>
        <pc:spChg chg="mod">
          <ac:chgData name="BEAUFRERE Nicolas" userId="d6a28a0d-8987-45b6-9e2d-d31bf6c020a0" providerId="ADAL" clId="{635315C9-6D8A-4171-94A6-66E51B30B593}" dt="2023-11-08T08:23:54.573" v="66"/>
          <ac:spMkLst>
            <pc:docMk/>
            <pc:sldMk cId="1563695287" sldId="283"/>
            <ac:spMk id="4" creationId="{5F9B9285-D1C3-4672-B92E-C94BA2FAD3B0}"/>
          </ac:spMkLst>
        </pc:spChg>
      </pc:sldChg>
      <pc:sldChg chg="modSp mod">
        <pc:chgData name="BEAUFRERE Nicolas" userId="d6a28a0d-8987-45b6-9e2d-d31bf6c020a0" providerId="ADAL" clId="{635315C9-6D8A-4171-94A6-66E51B30B593}" dt="2023-11-08T08:24:53.074" v="106"/>
        <pc:sldMkLst>
          <pc:docMk/>
          <pc:sldMk cId="3099327410" sldId="284"/>
        </pc:sldMkLst>
        <pc:spChg chg="mod">
          <ac:chgData name="BEAUFRERE Nicolas" userId="d6a28a0d-8987-45b6-9e2d-d31bf6c020a0" providerId="ADAL" clId="{635315C9-6D8A-4171-94A6-66E51B30B593}" dt="2023-11-08T08:24:41.855" v="103" actId="20577"/>
          <ac:spMkLst>
            <pc:docMk/>
            <pc:sldMk cId="3099327410" sldId="284"/>
            <ac:spMk id="3" creationId="{DFDE6C71-10B0-4DC7-B508-EF2185D81DB4}"/>
          </ac:spMkLst>
        </pc:spChg>
        <pc:spChg chg="mod">
          <ac:chgData name="BEAUFRERE Nicolas" userId="d6a28a0d-8987-45b6-9e2d-d31bf6c020a0" providerId="ADAL" clId="{635315C9-6D8A-4171-94A6-66E51B30B593}" dt="2023-11-08T08:24:53.074" v="106"/>
          <ac:spMkLst>
            <pc:docMk/>
            <pc:sldMk cId="3099327410" sldId="284"/>
            <ac:spMk id="4" creationId="{BB401294-94D9-4813-997C-D28C0E35972F}"/>
          </ac:spMkLst>
        </pc:spChg>
      </pc:sldChg>
      <pc:sldChg chg="modSp mod">
        <pc:chgData name="BEAUFRERE Nicolas" userId="d6a28a0d-8987-45b6-9e2d-d31bf6c020a0" providerId="ADAL" clId="{635315C9-6D8A-4171-94A6-66E51B30B593}" dt="2023-11-08T08:24:07.286" v="69"/>
        <pc:sldMkLst>
          <pc:docMk/>
          <pc:sldMk cId="29396302" sldId="285"/>
        </pc:sldMkLst>
        <pc:spChg chg="mod">
          <ac:chgData name="BEAUFRERE Nicolas" userId="d6a28a0d-8987-45b6-9e2d-d31bf6c020a0" providerId="ADAL" clId="{635315C9-6D8A-4171-94A6-66E51B30B593}" dt="2023-11-08T08:19:41.365" v="42"/>
          <ac:spMkLst>
            <pc:docMk/>
            <pc:sldMk cId="29396302" sldId="285"/>
            <ac:spMk id="3" creationId="{87FA491F-FA51-4B60-B0CB-F37730529838}"/>
          </ac:spMkLst>
        </pc:spChg>
        <pc:spChg chg="mod">
          <ac:chgData name="BEAUFRERE Nicolas" userId="d6a28a0d-8987-45b6-9e2d-d31bf6c020a0" providerId="ADAL" clId="{635315C9-6D8A-4171-94A6-66E51B30B593}" dt="2023-11-08T08:24:07.286" v="69"/>
          <ac:spMkLst>
            <pc:docMk/>
            <pc:sldMk cId="29396302" sldId="285"/>
            <ac:spMk id="4" creationId="{077C1CBD-87B2-4987-AE44-751F102101E2}"/>
          </ac:spMkLst>
        </pc:spChg>
      </pc:sldChg>
      <pc:sldChg chg="modSp mod">
        <pc:chgData name="BEAUFRERE Nicolas" userId="d6a28a0d-8987-45b6-9e2d-d31bf6c020a0" providerId="ADAL" clId="{635315C9-6D8A-4171-94A6-66E51B30B593}" dt="2023-11-08T08:30:02.054" v="168" actId="20577"/>
        <pc:sldMkLst>
          <pc:docMk/>
          <pc:sldMk cId="4209347384" sldId="286"/>
        </pc:sldMkLst>
        <pc:spChg chg="mod">
          <ac:chgData name="BEAUFRERE Nicolas" userId="d6a28a0d-8987-45b6-9e2d-d31bf6c020a0" providerId="ADAL" clId="{635315C9-6D8A-4171-94A6-66E51B30B593}" dt="2023-11-08T08:30:02.054" v="168" actId="20577"/>
          <ac:spMkLst>
            <pc:docMk/>
            <pc:sldMk cId="4209347384" sldId="286"/>
            <ac:spMk id="2" creationId="{00000000-0000-0000-0000-000000000000}"/>
          </ac:spMkLst>
        </pc:spChg>
      </pc:sldChg>
      <pc:sldChg chg="addSp delSp modSp mod modClrScheme chgLayout">
        <pc:chgData name="BEAUFRERE Nicolas" userId="d6a28a0d-8987-45b6-9e2d-d31bf6c020a0" providerId="ADAL" clId="{635315C9-6D8A-4171-94A6-66E51B30B593}" dt="2023-11-08T10:42:02.991" v="1076" actId="700"/>
        <pc:sldMkLst>
          <pc:docMk/>
          <pc:sldMk cId="1802974911" sldId="287"/>
        </pc:sldMkLst>
        <pc:spChg chg="mod ord">
          <ac:chgData name="BEAUFRERE Nicolas" userId="d6a28a0d-8987-45b6-9e2d-d31bf6c020a0" providerId="ADAL" clId="{635315C9-6D8A-4171-94A6-66E51B30B593}" dt="2023-11-08T10:42:02.991" v="1076" actId="700"/>
          <ac:spMkLst>
            <pc:docMk/>
            <pc:sldMk cId="1802974911" sldId="287"/>
            <ac:spMk id="2" creationId="{00000000-0000-0000-0000-000000000000}"/>
          </ac:spMkLst>
        </pc:spChg>
        <pc:spChg chg="del mod ord">
          <ac:chgData name="BEAUFRERE Nicolas" userId="d6a28a0d-8987-45b6-9e2d-d31bf6c020a0" providerId="ADAL" clId="{635315C9-6D8A-4171-94A6-66E51B30B593}" dt="2023-11-08T10:42:02.991" v="1076" actId="700"/>
          <ac:spMkLst>
            <pc:docMk/>
            <pc:sldMk cId="1802974911" sldId="287"/>
            <ac:spMk id="3" creationId="{00000000-0000-0000-0000-000000000000}"/>
          </ac:spMkLst>
        </pc:spChg>
        <pc:spChg chg="add mod ord">
          <ac:chgData name="BEAUFRERE Nicolas" userId="d6a28a0d-8987-45b6-9e2d-d31bf6c020a0" providerId="ADAL" clId="{635315C9-6D8A-4171-94A6-66E51B30B593}" dt="2023-11-08T10:42:02.991" v="1076" actId="700"/>
          <ac:spMkLst>
            <pc:docMk/>
            <pc:sldMk cId="1802974911" sldId="287"/>
            <ac:spMk id="4" creationId="{4337396A-7148-C2A0-8790-097E7055E3C2}"/>
          </ac:spMkLst>
        </pc:spChg>
        <pc:spChg chg="mod ord">
          <ac:chgData name="BEAUFRERE Nicolas" userId="d6a28a0d-8987-45b6-9e2d-d31bf6c020a0" providerId="ADAL" clId="{635315C9-6D8A-4171-94A6-66E51B30B593}" dt="2023-11-08T10:42:02.991" v="1076" actId="700"/>
          <ac:spMkLst>
            <pc:docMk/>
            <pc:sldMk cId="1802974911" sldId="287"/>
            <ac:spMk id="7" creationId="{00000000-0000-0000-0000-000000000000}"/>
          </ac:spMkLst>
        </pc:spChg>
      </pc:sldChg>
      <pc:sldChg chg="del">
        <pc:chgData name="BEAUFRERE Nicolas" userId="d6a28a0d-8987-45b6-9e2d-d31bf6c020a0" providerId="ADAL" clId="{635315C9-6D8A-4171-94A6-66E51B30B593}" dt="2023-11-08T08:29:42.655" v="146" actId="47"/>
        <pc:sldMkLst>
          <pc:docMk/>
          <pc:sldMk cId="3060928682" sldId="288"/>
        </pc:sldMkLst>
      </pc:sldChg>
      <pc:sldChg chg="addSp delSp modSp mod modClrScheme chgLayout">
        <pc:chgData name="BEAUFRERE Nicolas" userId="d6a28a0d-8987-45b6-9e2d-d31bf6c020a0" providerId="ADAL" clId="{635315C9-6D8A-4171-94A6-66E51B30B593}" dt="2023-11-08T10:42:22.063" v="1103" actId="20577"/>
        <pc:sldMkLst>
          <pc:docMk/>
          <pc:sldMk cId="3761364863" sldId="289"/>
        </pc:sldMkLst>
        <pc:spChg chg="mod ord">
          <ac:chgData name="BEAUFRERE Nicolas" userId="d6a28a0d-8987-45b6-9e2d-d31bf6c020a0" providerId="ADAL" clId="{635315C9-6D8A-4171-94A6-66E51B30B593}" dt="2023-11-08T10:42:12.122" v="1077" actId="700"/>
          <ac:spMkLst>
            <pc:docMk/>
            <pc:sldMk cId="3761364863" sldId="289"/>
            <ac:spMk id="2" creationId="{CA20B424-3106-475C-B271-B5A97ADBBE07}"/>
          </ac:spMkLst>
        </pc:spChg>
        <pc:spChg chg="mod ord">
          <ac:chgData name="BEAUFRERE Nicolas" userId="d6a28a0d-8987-45b6-9e2d-d31bf6c020a0" providerId="ADAL" clId="{635315C9-6D8A-4171-94A6-66E51B30B593}" dt="2023-11-08T10:42:22.063" v="1103" actId="20577"/>
          <ac:spMkLst>
            <pc:docMk/>
            <pc:sldMk cId="3761364863" sldId="289"/>
            <ac:spMk id="3" creationId="{71483F6C-4884-4A07-8969-EE4A7C1D29DA}"/>
          </ac:spMkLst>
        </pc:spChg>
        <pc:spChg chg="del mod ord">
          <ac:chgData name="BEAUFRERE Nicolas" userId="d6a28a0d-8987-45b6-9e2d-d31bf6c020a0" providerId="ADAL" clId="{635315C9-6D8A-4171-94A6-66E51B30B593}" dt="2023-11-08T10:42:12.122" v="1077" actId="700"/>
          <ac:spMkLst>
            <pc:docMk/>
            <pc:sldMk cId="3761364863" sldId="289"/>
            <ac:spMk id="4" creationId="{CC4B93B1-933B-4CBF-95BF-FF54249E66FA}"/>
          </ac:spMkLst>
        </pc:spChg>
        <pc:spChg chg="add mod ord">
          <ac:chgData name="BEAUFRERE Nicolas" userId="d6a28a0d-8987-45b6-9e2d-d31bf6c020a0" providerId="ADAL" clId="{635315C9-6D8A-4171-94A6-66E51B30B593}" dt="2023-11-08T10:42:12.122" v="1077" actId="700"/>
          <ac:spMkLst>
            <pc:docMk/>
            <pc:sldMk cId="3761364863" sldId="289"/>
            <ac:spMk id="5" creationId="{59467957-5647-9975-BC1F-4465038F9F44}"/>
          </ac:spMkLst>
        </pc:spChg>
      </pc:sldChg>
      <pc:sldChg chg="del">
        <pc:chgData name="BEAUFRERE Nicolas" userId="d6a28a0d-8987-45b6-9e2d-d31bf6c020a0" providerId="ADAL" clId="{635315C9-6D8A-4171-94A6-66E51B30B593}" dt="2023-11-08T08:29:42.655" v="146" actId="47"/>
        <pc:sldMkLst>
          <pc:docMk/>
          <pc:sldMk cId="2288462469" sldId="292"/>
        </pc:sldMkLst>
      </pc:sldChg>
      <pc:sldChg chg="del">
        <pc:chgData name="BEAUFRERE Nicolas" userId="d6a28a0d-8987-45b6-9e2d-d31bf6c020a0" providerId="ADAL" clId="{635315C9-6D8A-4171-94A6-66E51B30B593}" dt="2023-11-08T08:29:42.655" v="146" actId="47"/>
        <pc:sldMkLst>
          <pc:docMk/>
          <pc:sldMk cId="760907526" sldId="293"/>
        </pc:sldMkLst>
      </pc:sldChg>
      <pc:sldChg chg="modSp mod">
        <pc:chgData name="BEAUFRERE Nicolas" userId="d6a28a0d-8987-45b6-9e2d-d31bf6c020a0" providerId="ADAL" clId="{635315C9-6D8A-4171-94A6-66E51B30B593}" dt="2023-11-08T10:49:05.919" v="1112" actId="403"/>
        <pc:sldMkLst>
          <pc:docMk/>
          <pc:sldMk cId="2200962385" sldId="297"/>
        </pc:sldMkLst>
        <pc:spChg chg="mod">
          <ac:chgData name="BEAUFRERE Nicolas" userId="d6a28a0d-8987-45b6-9e2d-d31bf6c020a0" providerId="ADAL" clId="{635315C9-6D8A-4171-94A6-66E51B30B593}" dt="2023-11-08T10:48:30.948" v="1106"/>
          <ac:spMkLst>
            <pc:docMk/>
            <pc:sldMk cId="2200962385" sldId="297"/>
            <ac:spMk id="3" creationId="{5A052049-FD17-4235-AE68-F47E57D0E7A4}"/>
          </ac:spMkLst>
        </pc:spChg>
        <pc:spChg chg="mod">
          <ac:chgData name="BEAUFRERE Nicolas" userId="d6a28a0d-8987-45b6-9e2d-d31bf6c020a0" providerId="ADAL" clId="{635315C9-6D8A-4171-94A6-66E51B30B593}" dt="2023-11-08T10:49:05.919" v="1112" actId="403"/>
          <ac:spMkLst>
            <pc:docMk/>
            <pc:sldMk cId="2200962385" sldId="297"/>
            <ac:spMk id="4" creationId="{45ECCE17-BE13-407D-B090-3DC1E466CAA4}"/>
          </ac:spMkLst>
        </pc:spChg>
      </pc:sldChg>
      <pc:sldChg chg="addSp delSp modSp add mod">
        <pc:chgData name="BEAUFRERE Nicolas" userId="d6a28a0d-8987-45b6-9e2d-d31bf6c020a0" providerId="ADAL" clId="{635315C9-6D8A-4171-94A6-66E51B30B593}" dt="2023-11-08T08:26:10.058" v="114" actId="22"/>
        <pc:sldMkLst>
          <pc:docMk/>
          <pc:sldMk cId="321328254" sldId="298"/>
        </pc:sldMkLst>
        <pc:spChg chg="mod">
          <ac:chgData name="BEAUFRERE Nicolas" userId="d6a28a0d-8987-45b6-9e2d-d31bf6c020a0" providerId="ADAL" clId="{635315C9-6D8A-4171-94A6-66E51B30B593}" dt="2023-11-08T08:25:06.359" v="109"/>
          <ac:spMkLst>
            <pc:docMk/>
            <pc:sldMk cId="321328254" sldId="298"/>
            <ac:spMk id="3" creationId="{DFDE6C71-10B0-4DC7-B508-EF2185D81DB4}"/>
          </ac:spMkLst>
        </pc:spChg>
        <pc:spChg chg="mod">
          <ac:chgData name="BEAUFRERE Nicolas" userId="d6a28a0d-8987-45b6-9e2d-d31bf6c020a0" providerId="ADAL" clId="{635315C9-6D8A-4171-94A6-66E51B30B593}" dt="2023-11-08T08:25:16.493" v="112"/>
          <ac:spMkLst>
            <pc:docMk/>
            <pc:sldMk cId="321328254" sldId="298"/>
            <ac:spMk id="4" creationId="{BB401294-94D9-4813-997C-D28C0E35972F}"/>
          </ac:spMkLst>
        </pc:spChg>
        <pc:spChg chg="add del">
          <ac:chgData name="BEAUFRERE Nicolas" userId="d6a28a0d-8987-45b6-9e2d-d31bf6c020a0" providerId="ADAL" clId="{635315C9-6D8A-4171-94A6-66E51B30B593}" dt="2023-11-08T08:26:10.058" v="114" actId="22"/>
          <ac:spMkLst>
            <pc:docMk/>
            <pc:sldMk cId="321328254" sldId="298"/>
            <ac:spMk id="6" creationId="{33C73E96-F0C4-B1A4-4919-CDB0C1DBCD41}"/>
          </ac:spMkLst>
        </pc:spChg>
      </pc:sldChg>
      <pc:sldChg chg="modSp add mod">
        <pc:chgData name="BEAUFRERE Nicolas" userId="d6a28a0d-8987-45b6-9e2d-d31bf6c020a0" providerId="ADAL" clId="{635315C9-6D8A-4171-94A6-66E51B30B593}" dt="2023-11-08T08:26:31.558" v="121"/>
        <pc:sldMkLst>
          <pc:docMk/>
          <pc:sldMk cId="1880128927" sldId="299"/>
        </pc:sldMkLst>
        <pc:spChg chg="mod">
          <ac:chgData name="BEAUFRERE Nicolas" userId="d6a28a0d-8987-45b6-9e2d-d31bf6c020a0" providerId="ADAL" clId="{635315C9-6D8A-4171-94A6-66E51B30B593}" dt="2023-11-08T08:26:20.113" v="118"/>
          <ac:spMkLst>
            <pc:docMk/>
            <pc:sldMk cId="1880128927" sldId="299"/>
            <ac:spMk id="3" creationId="{DFDE6C71-10B0-4DC7-B508-EF2185D81DB4}"/>
          </ac:spMkLst>
        </pc:spChg>
        <pc:spChg chg="mod">
          <ac:chgData name="BEAUFRERE Nicolas" userId="d6a28a0d-8987-45b6-9e2d-d31bf6c020a0" providerId="ADAL" clId="{635315C9-6D8A-4171-94A6-66E51B30B593}" dt="2023-11-08T08:26:31.558" v="121"/>
          <ac:spMkLst>
            <pc:docMk/>
            <pc:sldMk cId="1880128927" sldId="299"/>
            <ac:spMk id="4" creationId="{BB401294-94D9-4813-997C-D28C0E35972F}"/>
          </ac:spMkLst>
        </pc:spChg>
      </pc:sldChg>
      <pc:sldChg chg="add">
        <pc:chgData name="BEAUFRERE Nicolas" userId="d6a28a0d-8987-45b6-9e2d-d31bf6c020a0" providerId="ADAL" clId="{635315C9-6D8A-4171-94A6-66E51B30B593}" dt="2023-11-08T08:26:34.449" v="122" actId="2890"/>
        <pc:sldMkLst>
          <pc:docMk/>
          <pc:sldMk cId="2986715133" sldId="300"/>
        </pc:sldMkLst>
      </pc:sldChg>
      <pc:sldChg chg="modSp add mod">
        <pc:chgData name="BEAUFRERE Nicolas" userId="d6a28a0d-8987-45b6-9e2d-d31bf6c020a0" providerId="ADAL" clId="{635315C9-6D8A-4171-94A6-66E51B30B593}" dt="2023-11-08T08:28:07.635" v="144" actId="2710"/>
        <pc:sldMkLst>
          <pc:docMk/>
          <pc:sldMk cId="800969283" sldId="301"/>
        </pc:sldMkLst>
        <pc:spChg chg="mod">
          <ac:chgData name="BEAUFRERE Nicolas" userId="d6a28a0d-8987-45b6-9e2d-d31bf6c020a0" providerId="ADAL" clId="{635315C9-6D8A-4171-94A6-66E51B30B593}" dt="2023-11-08T08:27:10.722" v="126"/>
          <ac:spMkLst>
            <pc:docMk/>
            <pc:sldMk cId="800969283" sldId="301"/>
            <ac:spMk id="3" creationId="{DFDE6C71-10B0-4DC7-B508-EF2185D81DB4}"/>
          </ac:spMkLst>
        </pc:spChg>
        <pc:spChg chg="mod">
          <ac:chgData name="BEAUFRERE Nicolas" userId="d6a28a0d-8987-45b6-9e2d-d31bf6c020a0" providerId="ADAL" clId="{635315C9-6D8A-4171-94A6-66E51B30B593}" dt="2023-11-08T08:28:07.635" v="144" actId="2710"/>
          <ac:spMkLst>
            <pc:docMk/>
            <pc:sldMk cId="800969283" sldId="301"/>
            <ac:spMk id="4" creationId="{BB401294-94D9-4813-997C-D28C0E35972F}"/>
          </ac:spMkLst>
        </pc:spChg>
      </pc:sldChg>
      <pc:sldChg chg="modSp add mod">
        <pc:chgData name="BEAUFRERE Nicolas" userId="d6a28a0d-8987-45b6-9e2d-d31bf6c020a0" providerId="ADAL" clId="{635315C9-6D8A-4171-94A6-66E51B30B593}" dt="2023-11-08T08:31:22.969" v="182" actId="20577"/>
        <pc:sldMkLst>
          <pc:docMk/>
          <pc:sldMk cId="1505229626" sldId="302"/>
        </pc:sldMkLst>
        <pc:spChg chg="mod">
          <ac:chgData name="BEAUFRERE Nicolas" userId="d6a28a0d-8987-45b6-9e2d-d31bf6c020a0" providerId="ADAL" clId="{635315C9-6D8A-4171-94A6-66E51B30B593}" dt="2023-11-08T08:30:42.341" v="173" actId="14100"/>
          <ac:spMkLst>
            <pc:docMk/>
            <pc:sldMk cId="1505229626" sldId="302"/>
            <ac:spMk id="3" creationId="{DFDE6C71-10B0-4DC7-B508-EF2185D81DB4}"/>
          </ac:spMkLst>
        </pc:spChg>
        <pc:spChg chg="mod">
          <ac:chgData name="BEAUFRERE Nicolas" userId="d6a28a0d-8987-45b6-9e2d-d31bf6c020a0" providerId="ADAL" clId="{635315C9-6D8A-4171-94A6-66E51B30B593}" dt="2023-11-08T08:31:22.969" v="182" actId="20577"/>
          <ac:spMkLst>
            <pc:docMk/>
            <pc:sldMk cId="1505229626" sldId="302"/>
            <ac:spMk id="4" creationId="{BB401294-94D9-4813-997C-D28C0E35972F}"/>
          </ac:spMkLst>
        </pc:spChg>
      </pc:sldChg>
      <pc:sldChg chg="modSp add mod">
        <pc:chgData name="BEAUFRERE Nicolas" userId="d6a28a0d-8987-45b6-9e2d-d31bf6c020a0" providerId="ADAL" clId="{635315C9-6D8A-4171-94A6-66E51B30B593}" dt="2023-11-08T08:32:23.935" v="196" actId="6549"/>
        <pc:sldMkLst>
          <pc:docMk/>
          <pc:sldMk cId="2732062778" sldId="303"/>
        </pc:sldMkLst>
        <pc:spChg chg="mod">
          <ac:chgData name="BEAUFRERE Nicolas" userId="d6a28a0d-8987-45b6-9e2d-d31bf6c020a0" providerId="ADAL" clId="{635315C9-6D8A-4171-94A6-66E51B30B593}" dt="2023-11-08T08:31:37.123" v="186"/>
          <ac:spMkLst>
            <pc:docMk/>
            <pc:sldMk cId="2732062778" sldId="303"/>
            <ac:spMk id="3" creationId="{DFDE6C71-10B0-4DC7-B508-EF2185D81DB4}"/>
          </ac:spMkLst>
        </pc:spChg>
        <pc:spChg chg="mod">
          <ac:chgData name="BEAUFRERE Nicolas" userId="d6a28a0d-8987-45b6-9e2d-d31bf6c020a0" providerId="ADAL" clId="{635315C9-6D8A-4171-94A6-66E51B30B593}" dt="2023-11-08T08:32:23.935" v="196" actId="6549"/>
          <ac:spMkLst>
            <pc:docMk/>
            <pc:sldMk cId="2732062778" sldId="303"/>
            <ac:spMk id="4" creationId="{BB401294-94D9-4813-997C-D28C0E35972F}"/>
          </ac:spMkLst>
        </pc:spChg>
      </pc:sldChg>
      <pc:sldChg chg="addSp delSp modSp add mod">
        <pc:chgData name="BEAUFRERE Nicolas" userId="d6a28a0d-8987-45b6-9e2d-d31bf6c020a0" providerId="ADAL" clId="{635315C9-6D8A-4171-94A6-66E51B30B593}" dt="2023-11-08T08:34:18.171" v="216" actId="22"/>
        <pc:sldMkLst>
          <pc:docMk/>
          <pc:sldMk cId="3965691120" sldId="304"/>
        </pc:sldMkLst>
        <pc:spChg chg="mod">
          <ac:chgData name="BEAUFRERE Nicolas" userId="d6a28a0d-8987-45b6-9e2d-d31bf6c020a0" providerId="ADAL" clId="{635315C9-6D8A-4171-94A6-66E51B30B593}" dt="2023-11-08T08:33:02.092" v="200"/>
          <ac:spMkLst>
            <pc:docMk/>
            <pc:sldMk cId="3965691120" sldId="304"/>
            <ac:spMk id="3" creationId="{DFDE6C71-10B0-4DC7-B508-EF2185D81DB4}"/>
          </ac:spMkLst>
        </pc:spChg>
        <pc:spChg chg="mod">
          <ac:chgData name="BEAUFRERE Nicolas" userId="d6a28a0d-8987-45b6-9e2d-d31bf6c020a0" providerId="ADAL" clId="{635315C9-6D8A-4171-94A6-66E51B30B593}" dt="2023-11-08T08:33:55.391" v="214" actId="33524"/>
          <ac:spMkLst>
            <pc:docMk/>
            <pc:sldMk cId="3965691120" sldId="304"/>
            <ac:spMk id="4" creationId="{BB401294-94D9-4813-997C-D28C0E35972F}"/>
          </ac:spMkLst>
        </pc:spChg>
        <pc:spChg chg="add del">
          <ac:chgData name="BEAUFRERE Nicolas" userId="d6a28a0d-8987-45b6-9e2d-d31bf6c020a0" providerId="ADAL" clId="{635315C9-6D8A-4171-94A6-66E51B30B593}" dt="2023-11-08T08:34:18.171" v="216" actId="22"/>
          <ac:spMkLst>
            <pc:docMk/>
            <pc:sldMk cId="3965691120" sldId="304"/>
            <ac:spMk id="6" creationId="{A8843ABE-40C6-C544-F8AE-6E08188129E2}"/>
          </ac:spMkLst>
        </pc:spChg>
      </pc:sldChg>
      <pc:sldChg chg="modSp add mod">
        <pc:chgData name="BEAUFRERE Nicolas" userId="d6a28a0d-8987-45b6-9e2d-d31bf6c020a0" providerId="ADAL" clId="{635315C9-6D8A-4171-94A6-66E51B30B593}" dt="2023-11-08T08:38:27.601" v="251"/>
        <pc:sldMkLst>
          <pc:docMk/>
          <pc:sldMk cId="1012994523" sldId="305"/>
        </pc:sldMkLst>
        <pc:spChg chg="mod">
          <ac:chgData name="BEAUFRERE Nicolas" userId="d6a28a0d-8987-45b6-9e2d-d31bf6c020a0" providerId="ADAL" clId="{635315C9-6D8A-4171-94A6-66E51B30B593}" dt="2023-11-08T08:38:27.601" v="251"/>
          <ac:spMkLst>
            <pc:docMk/>
            <pc:sldMk cId="1012994523" sldId="305"/>
            <ac:spMk id="3" creationId="{DFDE6C71-10B0-4DC7-B508-EF2185D81DB4}"/>
          </ac:spMkLst>
        </pc:spChg>
        <pc:spChg chg="mod">
          <ac:chgData name="BEAUFRERE Nicolas" userId="d6a28a0d-8987-45b6-9e2d-d31bf6c020a0" providerId="ADAL" clId="{635315C9-6D8A-4171-94A6-66E51B30B593}" dt="2023-11-08T08:37:17.755" v="248" actId="20577"/>
          <ac:spMkLst>
            <pc:docMk/>
            <pc:sldMk cId="1012994523" sldId="305"/>
            <ac:spMk id="4" creationId="{BB401294-94D9-4813-997C-D28C0E35972F}"/>
          </ac:spMkLst>
        </pc:spChg>
      </pc:sldChg>
      <pc:sldChg chg="modSp add mod modClrScheme chgLayout">
        <pc:chgData name="BEAUFRERE Nicolas" userId="d6a28a0d-8987-45b6-9e2d-d31bf6c020a0" providerId="ADAL" clId="{635315C9-6D8A-4171-94A6-66E51B30B593}" dt="2023-11-08T08:36:15.959" v="232" actId="6549"/>
        <pc:sldMkLst>
          <pc:docMk/>
          <pc:sldMk cId="3830505929" sldId="306"/>
        </pc:sldMkLst>
        <pc:spChg chg="mod ord">
          <ac:chgData name="BEAUFRERE Nicolas" userId="d6a28a0d-8987-45b6-9e2d-d31bf6c020a0" providerId="ADAL" clId="{635315C9-6D8A-4171-94A6-66E51B30B593}" dt="2023-11-08T08:35:58.073" v="219" actId="700"/>
          <ac:spMkLst>
            <pc:docMk/>
            <pc:sldMk cId="3830505929" sldId="306"/>
            <ac:spMk id="2" creationId="{74CB7EC7-C4CB-44DF-937F-1A661CC513D7}"/>
          </ac:spMkLst>
        </pc:spChg>
        <pc:spChg chg="mod ord">
          <ac:chgData name="BEAUFRERE Nicolas" userId="d6a28a0d-8987-45b6-9e2d-d31bf6c020a0" providerId="ADAL" clId="{635315C9-6D8A-4171-94A6-66E51B30B593}" dt="2023-11-08T08:36:15.959" v="232" actId="6549"/>
          <ac:spMkLst>
            <pc:docMk/>
            <pc:sldMk cId="3830505929" sldId="306"/>
            <ac:spMk id="3" creationId="{DFDE6C71-10B0-4DC7-B508-EF2185D81DB4}"/>
          </ac:spMkLst>
        </pc:spChg>
        <pc:spChg chg="mod ord">
          <ac:chgData name="BEAUFRERE Nicolas" userId="d6a28a0d-8987-45b6-9e2d-d31bf6c020a0" providerId="ADAL" clId="{635315C9-6D8A-4171-94A6-66E51B30B593}" dt="2023-11-08T08:36:01.026" v="222" actId="27636"/>
          <ac:spMkLst>
            <pc:docMk/>
            <pc:sldMk cId="3830505929" sldId="306"/>
            <ac:spMk id="4" creationId="{BB401294-94D9-4813-997C-D28C0E35972F}"/>
          </ac:spMkLst>
        </pc:spChg>
      </pc:sldChg>
      <pc:sldChg chg="modSp add mod">
        <pc:chgData name="BEAUFRERE Nicolas" userId="d6a28a0d-8987-45b6-9e2d-d31bf6c020a0" providerId="ADAL" clId="{635315C9-6D8A-4171-94A6-66E51B30B593}" dt="2023-11-08T08:38:58.479" v="258"/>
        <pc:sldMkLst>
          <pc:docMk/>
          <pc:sldMk cId="1462001758" sldId="307"/>
        </pc:sldMkLst>
        <pc:spChg chg="mod">
          <ac:chgData name="BEAUFRERE Nicolas" userId="d6a28a0d-8987-45b6-9e2d-d31bf6c020a0" providerId="ADAL" clId="{635315C9-6D8A-4171-94A6-66E51B30B593}" dt="2023-11-08T08:38:38.626" v="255"/>
          <ac:spMkLst>
            <pc:docMk/>
            <pc:sldMk cId="1462001758" sldId="307"/>
            <ac:spMk id="3" creationId="{DFDE6C71-10B0-4DC7-B508-EF2185D81DB4}"/>
          </ac:spMkLst>
        </pc:spChg>
        <pc:spChg chg="mod">
          <ac:chgData name="BEAUFRERE Nicolas" userId="d6a28a0d-8987-45b6-9e2d-d31bf6c020a0" providerId="ADAL" clId="{635315C9-6D8A-4171-94A6-66E51B30B593}" dt="2023-11-08T08:38:58.479" v="258"/>
          <ac:spMkLst>
            <pc:docMk/>
            <pc:sldMk cId="1462001758" sldId="307"/>
            <ac:spMk id="4" creationId="{BB401294-94D9-4813-997C-D28C0E35972F}"/>
          </ac:spMkLst>
        </pc:spChg>
      </pc:sldChg>
      <pc:sldChg chg="modSp add mod">
        <pc:chgData name="BEAUFRERE Nicolas" userId="d6a28a0d-8987-45b6-9e2d-d31bf6c020a0" providerId="ADAL" clId="{635315C9-6D8A-4171-94A6-66E51B30B593}" dt="2023-11-08T08:39:50.857" v="265"/>
        <pc:sldMkLst>
          <pc:docMk/>
          <pc:sldMk cId="862945492" sldId="308"/>
        </pc:sldMkLst>
        <pc:spChg chg="mod">
          <ac:chgData name="BEAUFRERE Nicolas" userId="d6a28a0d-8987-45b6-9e2d-d31bf6c020a0" providerId="ADAL" clId="{635315C9-6D8A-4171-94A6-66E51B30B593}" dt="2023-11-08T08:39:36.994" v="262"/>
          <ac:spMkLst>
            <pc:docMk/>
            <pc:sldMk cId="862945492" sldId="308"/>
            <ac:spMk id="3" creationId="{DFDE6C71-10B0-4DC7-B508-EF2185D81DB4}"/>
          </ac:spMkLst>
        </pc:spChg>
        <pc:spChg chg="mod">
          <ac:chgData name="BEAUFRERE Nicolas" userId="d6a28a0d-8987-45b6-9e2d-d31bf6c020a0" providerId="ADAL" clId="{635315C9-6D8A-4171-94A6-66E51B30B593}" dt="2023-11-08T08:39:50.857" v="265"/>
          <ac:spMkLst>
            <pc:docMk/>
            <pc:sldMk cId="862945492" sldId="308"/>
            <ac:spMk id="4" creationId="{BB401294-94D9-4813-997C-D28C0E35972F}"/>
          </ac:spMkLst>
        </pc:spChg>
      </pc:sldChg>
      <pc:sldChg chg="modSp add mod">
        <pc:chgData name="BEAUFRERE Nicolas" userId="d6a28a0d-8987-45b6-9e2d-d31bf6c020a0" providerId="ADAL" clId="{635315C9-6D8A-4171-94A6-66E51B30B593}" dt="2023-11-08T08:40:51.400" v="272"/>
        <pc:sldMkLst>
          <pc:docMk/>
          <pc:sldMk cId="3036352169" sldId="309"/>
        </pc:sldMkLst>
        <pc:spChg chg="mod">
          <ac:chgData name="BEAUFRERE Nicolas" userId="d6a28a0d-8987-45b6-9e2d-d31bf6c020a0" providerId="ADAL" clId="{635315C9-6D8A-4171-94A6-66E51B30B593}" dt="2023-11-08T08:40:40.979" v="269"/>
          <ac:spMkLst>
            <pc:docMk/>
            <pc:sldMk cId="3036352169" sldId="309"/>
            <ac:spMk id="3" creationId="{DFDE6C71-10B0-4DC7-B508-EF2185D81DB4}"/>
          </ac:spMkLst>
        </pc:spChg>
        <pc:spChg chg="mod">
          <ac:chgData name="BEAUFRERE Nicolas" userId="d6a28a0d-8987-45b6-9e2d-d31bf6c020a0" providerId="ADAL" clId="{635315C9-6D8A-4171-94A6-66E51B30B593}" dt="2023-11-08T08:40:51.400" v="272"/>
          <ac:spMkLst>
            <pc:docMk/>
            <pc:sldMk cId="3036352169" sldId="309"/>
            <ac:spMk id="4" creationId="{BB401294-94D9-4813-997C-D28C0E35972F}"/>
          </ac:spMkLst>
        </pc:spChg>
      </pc:sldChg>
      <pc:sldChg chg="modSp add mod modNotesTx">
        <pc:chgData name="BEAUFRERE Nicolas" userId="d6a28a0d-8987-45b6-9e2d-d31bf6c020a0" providerId="ADAL" clId="{635315C9-6D8A-4171-94A6-66E51B30B593}" dt="2023-11-08T08:53:08.260" v="399" actId="20577"/>
        <pc:sldMkLst>
          <pc:docMk/>
          <pc:sldMk cId="2163560986" sldId="310"/>
        </pc:sldMkLst>
        <pc:spChg chg="mod">
          <ac:chgData name="BEAUFRERE Nicolas" userId="d6a28a0d-8987-45b6-9e2d-d31bf6c020a0" providerId="ADAL" clId="{635315C9-6D8A-4171-94A6-66E51B30B593}" dt="2023-11-08T08:47:13.768" v="321" actId="14100"/>
          <ac:spMkLst>
            <pc:docMk/>
            <pc:sldMk cId="2163560986" sldId="310"/>
            <ac:spMk id="3" creationId="{DFDE6C71-10B0-4DC7-B508-EF2185D81DB4}"/>
          </ac:spMkLst>
        </pc:spChg>
        <pc:spChg chg="mod">
          <ac:chgData name="BEAUFRERE Nicolas" userId="d6a28a0d-8987-45b6-9e2d-d31bf6c020a0" providerId="ADAL" clId="{635315C9-6D8A-4171-94A6-66E51B30B593}" dt="2023-11-08T08:47:37.751" v="329" actId="20577"/>
          <ac:spMkLst>
            <pc:docMk/>
            <pc:sldMk cId="2163560986" sldId="310"/>
            <ac:spMk id="4" creationId="{BB401294-94D9-4813-997C-D28C0E35972F}"/>
          </ac:spMkLst>
        </pc:spChg>
      </pc:sldChg>
      <pc:sldChg chg="modSp add mod">
        <pc:chgData name="BEAUFRERE Nicolas" userId="d6a28a0d-8987-45b6-9e2d-d31bf6c020a0" providerId="ADAL" clId="{635315C9-6D8A-4171-94A6-66E51B30B593}" dt="2023-11-08T08:41:36.966" v="284"/>
        <pc:sldMkLst>
          <pc:docMk/>
          <pc:sldMk cId="3901890958" sldId="311"/>
        </pc:sldMkLst>
        <pc:spChg chg="mod">
          <ac:chgData name="BEAUFRERE Nicolas" userId="d6a28a0d-8987-45b6-9e2d-d31bf6c020a0" providerId="ADAL" clId="{635315C9-6D8A-4171-94A6-66E51B30B593}" dt="2023-11-08T08:41:26.333" v="280"/>
          <ac:spMkLst>
            <pc:docMk/>
            <pc:sldMk cId="3901890958" sldId="311"/>
            <ac:spMk id="3" creationId="{DFDE6C71-10B0-4DC7-B508-EF2185D81DB4}"/>
          </ac:spMkLst>
        </pc:spChg>
        <pc:spChg chg="mod">
          <ac:chgData name="BEAUFRERE Nicolas" userId="d6a28a0d-8987-45b6-9e2d-d31bf6c020a0" providerId="ADAL" clId="{635315C9-6D8A-4171-94A6-66E51B30B593}" dt="2023-11-08T08:41:36.966" v="284"/>
          <ac:spMkLst>
            <pc:docMk/>
            <pc:sldMk cId="3901890958" sldId="311"/>
            <ac:spMk id="4" creationId="{BB401294-94D9-4813-997C-D28C0E35972F}"/>
          </ac:spMkLst>
        </pc:spChg>
      </pc:sldChg>
      <pc:sldChg chg="modSp add mod">
        <pc:chgData name="BEAUFRERE Nicolas" userId="d6a28a0d-8987-45b6-9e2d-d31bf6c020a0" providerId="ADAL" clId="{635315C9-6D8A-4171-94A6-66E51B30B593}" dt="2023-11-08T08:42:28.431" v="295" actId="20577"/>
        <pc:sldMkLst>
          <pc:docMk/>
          <pc:sldMk cId="2714750775" sldId="312"/>
        </pc:sldMkLst>
        <pc:spChg chg="mod">
          <ac:chgData name="BEAUFRERE Nicolas" userId="d6a28a0d-8987-45b6-9e2d-d31bf6c020a0" providerId="ADAL" clId="{635315C9-6D8A-4171-94A6-66E51B30B593}" dt="2023-11-08T08:42:04.311" v="288"/>
          <ac:spMkLst>
            <pc:docMk/>
            <pc:sldMk cId="2714750775" sldId="312"/>
            <ac:spMk id="3" creationId="{DFDE6C71-10B0-4DC7-B508-EF2185D81DB4}"/>
          </ac:spMkLst>
        </pc:spChg>
        <pc:spChg chg="mod">
          <ac:chgData name="BEAUFRERE Nicolas" userId="d6a28a0d-8987-45b6-9e2d-d31bf6c020a0" providerId="ADAL" clId="{635315C9-6D8A-4171-94A6-66E51B30B593}" dt="2023-11-08T08:42:28.431" v="295" actId="20577"/>
          <ac:spMkLst>
            <pc:docMk/>
            <pc:sldMk cId="2714750775" sldId="312"/>
            <ac:spMk id="4" creationId="{BB401294-94D9-4813-997C-D28C0E35972F}"/>
          </ac:spMkLst>
        </pc:spChg>
      </pc:sldChg>
      <pc:sldChg chg="add del ord modNotesTx">
        <pc:chgData name="BEAUFRERE Nicolas" userId="d6a28a0d-8987-45b6-9e2d-d31bf6c020a0" providerId="ADAL" clId="{635315C9-6D8A-4171-94A6-66E51B30B593}" dt="2023-11-08T08:58:37.991" v="441" actId="47"/>
        <pc:sldMkLst>
          <pc:docMk/>
          <pc:sldMk cId="1123542522" sldId="313"/>
        </pc:sldMkLst>
      </pc:sldChg>
      <pc:sldChg chg="modSp add mod modNotesTx">
        <pc:chgData name="BEAUFRERE Nicolas" userId="d6a28a0d-8987-45b6-9e2d-d31bf6c020a0" providerId="ADAL" clId="{635315C9-6D8A-4171-94A6-66E51B30B593}" dt="2023-11-08T08:59:14.326" v="472"/>
        <pc:sldMkLst>
          <pc:docMk/>
          <pc:sldMk cId="1379753176" sldId="314"/>
        </pc:sldMkLst>
        <pc:spChg chg="mod">
          <ac:chgData name="BEAUFRERE Nicolas" userId="d6a28a0d-8987-45b6-9e2d-d31bf6c020a0" providerId="ADAL" clId="{635315C9-6D8A-4171-94A6-66E51B30B593}" dt="2023-11-08T08:43:31.244" v="304"/>
          <ac:spMkLst>
            <pc:docMk/>
            <pc:sldMk cId="1379753176" sldId="314"/>
            <ac:spMk id="3" creationId="{DFDE6C71-10B0-4DC7-B508-EF2185D81DB4}"/>
          </ac:spMkLst>
        </pc:spChg>
        <pc:spChg chg="mod">
          <ac:chgData name="BEAUFRERE Nicolas" userId="d6a28a0d-8987-45b6-9e2d-d31bf6c020a0" providerId="ADAL" clId="{635315C9-6D8A-4171-94A6-66E51B30B593}" dt="2023-11-08T08:43:47.678" v="310" actId="20577"/>
          <ac:spMkLst>
            <pc:docMk/>
            <pc:sldMk cId="1379753176" sldId="314"/>
            <ac:spMk id="4" creationId="{BB401294-94D9-4813-997C-D28C0E35972F}"/>
          </ac:spMkLst>
        </pc:spChg>
      </pc:sldChg>
      <pc:sldChg chg="add del">
        <pc:chgData name="BEAUFRERE Nicolas" userId="d6a28a0d-8987-45b6-9e2d-d31bf6c020a0" providerId="ADAL" clId="{635315C9-6D8A-4171-94A6-66E51B30B593}" dt="2023-11-08T08:47:54.030" v="330" actId="47"/>
        <pc:sldMkLst>
          <pc:docMk/>
          <pc:sldMk cId="1449839441" sldId="315"/>
        </pc:sldMkLst>
      </pc:sldChg>
      <pc:sldChg chg="modSp add mod">
        <pc:chgData name="BEAUFRERE Nicolas" userId="d6a28a0d-8987-45b6-9e2d-d31bf6c020a0" providerId="ADAL" clId="{635315C9-6D8A-4171-94A6-66E51B30B593}" dt="2023-11-08T08:48:31.832" v="347" actId="20577"/>
        <pc:sldMkLst>
          <pc:docMk/>
          <pc:sldMk cId="2420771052" sldId="315"/>
        </pc:sldMkLst>
        <pc:spChg chg="mod">
          <ac:chgData name="BEAUFRERE Nicolas" userId="d6a28a0d-8987-45b6-9e2d-d31bf6c020a0" providerId="ADAL" clId="{635315C9-6D8A-4171-94A6-66E51B30B593}" dt="2023-11-08T08:48:07.361" v="338"/>
          <ac:spMkLst>
            <pc:docMk/>
            <pc:sldMk cId="2420771052" sldId="315"/>
            <ac:spMk id="3" creationId="{DFDE6C71-10B0-4DC7-B508-EF2185D81DB4}"/>
          </ac:spMkLst>
        </pc:spChg>
        <pc:spChg chg="mod">
          <ac:chgData name="BEAUFRERE Nicolas" userId="d6a28a0d-8987-45b6-9e2d-d31bf6c020a0" providerId="ADAL" clId="{635315C9-6D8A-4171-94A6-66E51B30B593}" dt="2023-11-08T08:48:31.832" v="347" actId="20577"/>
          <ac:spMkLst>
            <pc:docMk/>
            <pc:sldMk cId="2420771052" sldId="315"/>
            <ac:spMk id="4" creationId="{BB401294-94D9-4813-997C-D28C0E35972F}"/>
          </ac:spMkLst>
        </pc:spChg>
      </pc:sldChg>
      <pc:sldChg chg="modSp add mod">
        <pc:chgData name="BEAUFRERE Nicolas" userId="d6a28a0d-8987-45b6-9e2d-d31bf6c020a0" providerId="ADAL" clId="{635315C9-6D8A-4171-94A6-66E51B30B593}" dt="2023-11-08T08:50:41.999" v="368" actId="20577"/>
        <pc:sldMkLst>
          <pc:docMk/>
          <pc:sldMk cId="9010738" sldId="316"/>
        </pc:sldMkLst>
        <pc:spChg chg="mod">
          <ac:chgData name="BEAUFRERE Nicolas" userId="d6a28a0d-8987-45b6-9e2d-d31bf6c020a0" providerId="ADAL" clId="{635315C9-6D8A-4171-94A6-66E51B30B593}" dt="2023-11-08T08:50:19.139" v="361"/>
          <ac:spMkLst>
            <pc:docMk/>
            <pc:sldMk cId="9010738" sldId="316"/>
            <ac:spMk id="3" creationId="{DFDE6C71-10B0-4DC7-B508-EF2185D81DB4}"/>
          </ac:spMkLst>
        </pc:spChg>
        <pc:spChg chg="mod">
          <ac:chgData name="BEAUFRERE Nicolas" userId="d6a28a0d-8987-45b6-9e2d-d31bf6c020a0" providerId="ADAL" clId="{635315C9-6D8A-4171-94A6-66E51B30B593}" dt="2023-11-08T08:50:41.999" v="368" actId="20577"/>
          <ac:spMkLst>
            <pc:docMk/>
            <pc:sldMk cId="9010738" sldId="316"/>
            <ac:spMk id="4" creationId="{BB401294-94D9-4813-997C-D28C0E35972F}"/>
          </ac:spMkLst>
        </pc:spChg>
      </pc:sldChg>
      <pc:sldChg chg="add del">
        <pc:chgData name="BEAUFRERE Nicolas" userId="d6a28a0d-8987-45b6-9e2d-d31bf6c020a0" providerId="ADAL" clId="{635315C9-6D8A-4171-94A6-66E51B30B593}" dt="2023-11-08T08:47:54.582" v="331" actId="47"/>
        <pc:sldMkLst>
          <pc:docMk/>
          <pc:sldMk cId="3796339403" sldId="316"/>
        </pc:sldMkLst>
      </pc:sldChg>
      <pc:sldChg chg="add del">
        <pc:chgData name="BEAUFRERE Nicolas" userId="d6a28a0d-8987-45b6-9e2d-d31bf6c020a0" providerId="ADAL" clId="{635315C9-6D8A-4171-94A6-66E51B30B593}" dt="2023-11-08T08:47:55.426" v="332" actId="47"/>
        <pc:sldMkLst>
          <pc:docMk/>
          <pc:sldMk cId="1496354589" sldId="317"/>
        </pc:sldMkLst>
      </pc:sldChg>
      <pc:sldChg chg="modSp add mod">
        <pc:chgData name="BEAUFRERE Nicolas" userId="d6a28a0d-8987-45b6-9e2d-d31bf6c020a0" providerId="ADAL" clId="{635315C9-6D8A-4171-94A6-66E51B30B593}" dt="2023-11-08T08:51:51.679" v="377" actId="20577"/>
        <pc:sldMkLst>
          <pc:docMk/>
          <pc:sldMk cId="4253426691" sldId="317"/>
        </pc:sldMkLst>
        <pc:spChg chg="mod">
          <ac:chgData name="BEAUFRERE Nicolas" userId="d6a28a0d-8987-45b6-9e2d-d31bf6c020a0" providerId="ADAL" clId="{635315C9-6D8A-4171-94A6-66E51B30B593}" dt="2023-11-08T08:50:52.149" v="371"/>
          <ac:spMkLst>
            <pc:docMk/>
            <pc:sldMk cId="4253426691" sldId="317"/>
            <ac:spMk id="3" creationId="{DFDE6C71-10B0-4DC7-B508-EF2185D81DB4}"/>
          </ac:spMkLst>
        </pc:spChg>
        <pc:spChg chg="mod">
          <ac:chgData name="BEAUFRERE Nicolas" userId="d6a28a0d-8987-45b6-9e2d-d31bf6c020a0" providerId="ADAL" clId="{635315C9-6D8A-4171-94A6-66E51B30B593}" dt="2023-11-08T08:51:51.679" v="377" actId="20577"/>
          <ac:spMkLst>
            <pc:docMk/>
            <pc:sldMk cId="4253426691" sldId="317"/>
            <ac:spMk id="4" creationId="{BB401294-94D9-4813-997C-D28C0E35972F}"/>
          </ac:spMkLst>
        </pc:spChg>
      </pc:sldChg>
      <pc:sldChg chg="add del">
        <pc:chgData name="BEAUFRERE Nicolas" userId="d6a28a0d-8987-45b6-9e2d-d31bf6c020a0" providerId="ADAL" clId="{635315C9-6D8A-4171-94A6-66E51B30B593}" dt="2023-11-08T08:58:37.991" v="441" actId="47"/>
        <pc:sldMkLst>
          <pc:docMk/>
          <pc:sldMk cId="3155977824" sldId="318"/>
        </pc:sldMkLst>
      </pc:sldChg>
      <pc:sldChg chg="add del">
        <pc:chgData name="BEAUFRERE Nicolas" userId="d6a28a0d-8987-45b6-9e2d-d31bf6c020a0" providerId="ADAL" clId="{635315C9-6D8A-4171-94A6-66E51B30B593}" dt="2023-11-08T08:58:37.991" v="441" actId="47"/>
        <pc:sldMkLst>
          <pc:docMk/>
          <pc:sldMk cId="1641192699" sldId="319"/>
        </pc:sldMkLst>
      </pc:sldChg>
      <pc:sldChg chg="add del">
        <pc:chgData name="BEAUFRERE Nicolas" userId="d6a28a0d-8987-45b6-9e2d-d31bf6c020a0" providerId="ADAL" clId="{635315C9-6D8A-4171-94A6-66E51B30B593}" dt="2023-11-08T08:58:37.991" v="441" actId="47"/>
        <pc:sldMkLst>
          <pc:docMk/>
          <pc:sldMk cId="46631623" sldId="320"/>
        </pc:sldMkLst>
      </pc:sldChg>
      <pc:sldChg chg="add del">
        <pc:chgData name="BEAUFRERE Nicolas" userId="d6a28a0d-8987-45b6-9e2d-d31bf6c020a0" providerId="ADAL" clId="{635315C9-6D8A-4171-94A6-66E51B30B593}" dt="2023-11-08T08:58:37.991" v="441" actId="47"/>
        <pc:sldMkLst>
          <pc:docMk/>
          <pc:sldMk cId="3874779184" sldId="321"/>
        </pc:sldMkLst>
      </pc:sldChg>
      <pc:sldChg chg="modSp add mod modNotesTx">
        <pc:chgData name="BEAUFRERE Nicolas" userId="d6a28a0d-8987-45b6-9e2d-d31bf6c020a0" providerId="ADAL" clId="{635315C9-6D8A-4171-94A6-66E51B30B593}" dt="2023-11-08T08:59:33.015" v="479" actId="20577"/>
        <pc:sldMkLst>
          <pc:docMk/>
          <pc:sldMk cId="32771333" sldId="322"/>
        </pc:sldMkLst>
        <pc:spChg chg="mod">
          <ac:chgData name="BEAUFRERE Nicolas" userId="d6a28a0d-8987-45b6-9e2d-d31bf6c020a0" providerId="ADAL" clId="{635315C9-6D8A-4171-94A6-66E51B30B593}" dt="2023-11-08T08:58:53.263" v="450"/>
          <ac:spMkLst>
            <pc:docMk/>
            <pc:sldMk cId="32771333" sldId="322"/>
            <ac:spMk id="3" creationId="{DFDE6C71-10B0-4DC7-B508-EF2185D81DB4}"/>
          </ac:spMkLst>
        </pc:spChg>
        <pc:spChg chg="mod">
          <ac:chgData name="BEAUFRERE Nicolas" userId="d6a28a0d-8987-45b6-9e2d-d31bf6c020a0" providerId="ADAL" clId="{635315C9-6D8A-4171-94A6-66E51B30B593}" dt="2023-11-08T08:59:33.015" v="479" actId="20577"/>
          <ac:spMkLst>
            <pc:docMk/>
            <pc:sldMk cId="32771333" sldId="322"/>
            <ac:spMk id="4" creationId="{BB401294-94D9-4813-997C-D28C0E35972F}"/>
          </ac:spMkLst>
        </pc:spChg>
      </pc:sldChg>
      <pc:sldChg chg="modSp add mod modNotesTx">
        <pc:chgData name="BEAUFRERE Nicolas" userId="d6a28a0d-8987-45b6-9e2d-d31bf6c020a0" providerId="ADAL" clId="{635315C9-6D8A-4171-94A6-66E51B30B593}" dt="2023-11-08T09:00:46.439" v="492" actId="20577"/>
        <pc:sldMkLst>
          <pc:docMk/>
          <pc:sldMk cId="2479712914" sldId="323"/>
        </pc:sldMkLst>
        <pc:spChg chg="mod">
          <ac:chgData name="BEAUFRERE Nicolas" userId="d6a28a0d-8987-45b6-9e2d-d31bf6c020a0" providerId="ADAL" clId="{635315C9-6D8A-4171-94A6-66E51B30B593}" dt="2023-11-08T08:59:57.275" v="482"/>
          <ac:spMkLst>
            <pc:docMk/>
            <pc:sldMk cId="2479712914" sldId="323"/>
            <ac:spMk id="3" creationId="{DFDE6C71-10B0-4DC7-B508-EF2185D81DB4}"/>
          </ac:spMkLst>
        </pc:spChg>
        <pc:spChg chg="mod">
          <ac:chgData name="BEAUFRERE Nicolas" userId="d6a28a0d-8987-45b6-9e2d-d31bf6c020a0" providerId="ADAL" clId="{635315C9-6D8A-4171-94A6-66E51B30B593}" dt="2023-11-08T09:00:46.439" v="492" actId="20577"/>
          <ac:spMkLst>
            <pc:docMk/>
            <pc:sldMk cId="2479712914" sldId="323"/>
            <ac:spMk id="4" creationId="{BB401294-94D9-4813-997C-D28C0E35972F}"/>
          </ac:spMkLst>
        </pc:spChg>
      </pc:sldChg>
      <pc:sldChg chg="modSp add mod modNotesTx">
        <pc:chgData name="BEAUFRERE Nicolas" userId="d6a28a0d-8987-45b6-9e2d-d31bf6c020a0" providerId="ADAL" clId="{635315C9-6D8A-4171-94A6-66E51B30B593}" dt="2023-11-08T09:01:11.662" v="502" actId="20577"/>
        <pc:sldMkLst>
          <pc:docMk/>
          <pc:sldMk cId="403594942" sldId="324"/>
        </pc:sldMkLst>
        <pc:spChg chg="mod">
          <ac:chgData name="BEAUFRERE Nicolas" userId="d6a28a0d-8987-45b6-9e2d-d31bf6c020a0" providerId="ADAL" clId="{635315C9-6D8A-4171-94A6-66E51B30B593}" dt="2023-11-08T09:00:57.273" v="495"/>
          <ac:spMkLst>
            <pc:docMk/>
            <pc:sldMk cId="403594942" sldId="324"/>
            <ac:spMk id="3" creationId="{DFDE6C71-10B0-4DC7-B508-EF2185D81DB4}"/>
          </ac:spMkLst>
        </pc:spChg>
        <pc:spChg chg="mod">
          <ac:chgData name="BEAUFRERE Nicolas" userId="d6a28a0d-8987-45b6-9e2d-d31bf6c020a0" providerId="ADAL" clId="{635315C9-6D8A-4171-94A6-66E51B30B593}" dt="2023-11-08T09:01:11.662" v="502" actId="20577"/>
          <ac:spMkLst>
            <pc:docMk/>
            <pc:sldMk cId="403594942" sldId="324"/>
            <ac:spMk id="4" creationId="{BB401294-94D9-4813-997C-D28C0E35972F}"/>
          </ac:spMkLst>
        </pc:spChg>
      </pc:sldChg>
      <pc:sldChg chg="modSp add mod modNotesTx">
        <pc:chgData name="BEAUFRERE Nicolas" userId="d6a28a0d-8987-45b6-9e2d-d31bf6c020a0" providerId="ADAL" clId="{635315C9-6D8A-4171-94A6-66E51B30B593}" dt="2023-11-08T09:01:39.907" v="512" actId="20577"/>
        <pc:sldMkLst>
          <pc:docMk/>
          <pc:sldMk cId="115508063" sldId="325"/>
        </pc:sldMkLst>
        <pc:spChg chg="mod">
          <ac:chgData name="BEAUFRERE Nicolas" userId="d6a28a0d-8987-45b6-9e2d-d31bf6c020a0" providerId="ADAL" clId="{635315C9-6D8A-4171-94A6-66E51B30B593}" dt="2023-11-08T09:01:27.461" v="505"/>
          <ac:spMkLst>
            <pc:docMk/>
            <pc:sldMk cId="115508063" sldId="325"/>
            <ac:spMk id="3" creationId="{DFDE6C71-10B0-4DC7-B508-EF2185D81DB4}"/>
          </ac:spMkLst>
        </pc:spChg>
        <pc:spChg chg="mod">
          <ac:chgData name="BEAUFRERE Nicolas" userId="d6a28a0d-8987-45b6-9e2d-d31bf6c020a0" providerId="ADAL" clId="{635315C9-6D8A-4171-94A6-66E51B30B593}" dt="2023-11-08T09:01:39.907" v="512" actId="20577"/>
          <ac:spMkLst>
            <pc:docMk/>
            <pc:sldMk cId="115508063" sldId="325"/>
            <ac:spMk id="4" creationId="{BB401294-94D9-4813-997C-D28C0E35972F}"/>
          </ac:spMkLst>
        </pc:spChg>
      </pc:sldChg>
      <pc:sldChg chg="modSp add mod modNotesTx">
        <pc:chgData name="BEAUFRERE Nicolas" userId="d6a28a0d-8987-45b6-9e2d-d31bf6c020a0" providerId="ADAL" clId="{635315C9-6D8A-4171-94A6-66E51B30B593}" dt="2023-11-08T09:02:33.118" v="521" actId="20577"/>
        <pc:sldMkLst>
          <pc:docMk/>
          <pc:sldMk cId="2209365307" sldId="326"/>
        </pc:sldMkLst>
        <pc:spChg chg="mod">
          <ac:chgData name="BEAUFRERE Nicolas" userId="d6a28a0d-8987-45b6-9e2d-d31bf6c020a0" providerId="ADAL" clId="{635315C9-6D8A-4171-94A6-66E51B30B593}" dt="2023-11-08T09:01:52.095" v="515"/>
          <ac:spMkLst>
            <pc:docMk/>
            <pc:sldMk cId="2209365307" sldId="326"/>
            <ac:spMk id="3" creationId="{DFDE6C71-10B0-4DC7-B508-EF2185D81DB4}"/>
          </ac:spMkLst>
        </pc:spChg>
        <pc:spChg chg="mod">
          <ac:chgData name="BEAUFRERE Nicolas" userId="d6a28a0d-8987-45b6-9e2d-d31bf6c020a0" providerId="ADAL" clId="{635315C9-6D8A-4171-94A6-66E51B30B593}" dt="2023-11-08T09:02:33.118" v="521" actId="20577"/>
          <ac:spMkLst>
            <pc:docMk/>
            <pc:sldMk cId="2209365307" sldId="326"/>
            <ac:spMk id="4" creationId="{BB401294-94D9-4813-997C-D28C0E35972F}"/>
          </ac:spMkLst>
        </pc:spChg>
      </pc:sldChg>
      <pc:sldChg chg="modSp add mod">
        <pc:chgData name="BEAUFRERE Nicolas" userId="d6a28a0d-8987-45b6-9e2d-d31bf6c020a0" providerId="ADAL" clId="{635315C9-6D8A-4171-94A6-66E51B30B593}" dt="2023-11-08T09:03:41.211" v="538" actId="20577"/>
        <pc:sldMkLst>
          <pc:docMk/>
          <pc:sldMk cId="3998355260" sldId="327"/>
        </pc:sldMkLst>
        <pc:spChg chg="mod">
          <ac:chgData name="BEAUFRERE Nicolas" userId="d6a28a0d-8987-45b6-9e2d-d31bf6c020a0" providerId="ADAL" clId="{635315C9-6D8A-4171-94A6-66E51B30B593}" dt="2023-11-08T09:03:41.211" v="538" actId="20577"/>
          <ac:spMkLst>
            <pc:docMk/>
            <pc:sldMk cId="3998355260" sldId="327"/>
            <ac:spMk id="3" creationId="{DFDE6C71-10B0-4DC7-B508-EF2185D81DB4}"/>
          </ac:spMkLst>
        </pc:spChg>
      </pc:sldChg>
      <pc:sldChg chg="addSp delSp modSp add mod ord">
        <pc:chgData name="BEAUFRERE Nicolas" userId="d6a28a0d-8987-45b6-9e2d-d31bf6c020a0" providerId="ADAL" clId="{635315C9-6D8A-4171-94A6-66E51B30B593}" dt="2023-11-08T09:07:16.392" v="584" actId="22"/>
        <pc:sldMkLst>
          <pc:docMk/>
          <pc:sldMk cId="3482111806" sldId="328"/>
        </pc:sldMkLst>
        <pc:spChg chg="mod">
          <ac:chgData name="BEAUFRERE Nicolas" userId="d6a28a0d-8987-45b6-9e2d-d31bf6c020a0" providerId="ADAL" clId="{635315C9-6D8A-4171-94A6-66E51B30B593}" dt="2023-11-08T09:06:08.560" v="576"/>
          <ac:spMkLst>
            <pc:docMk/>
            <pc:sldMk cId="3482111806" sldId="328"/>
            <ac:spMk id="3" creationId="{DFDE6C71-10B0-4DC7-B508-EF2185D81DB4}"/>
          </ac:spMkLst>
        </pc:spChg>
        <pc:spChg chg="mod">
          <ac:chgData name="BEAUFRERE Nicolas" userId="d6a28a0d-8987-45b6-9e2d-d31bf6c020a0" providerId="ADAL" clId="{635315C9-6D8A-4171-94A6-66E51B30B593}" dt="2023-11-08T09:06:22.784" v="582" actId="20577"/>
          <ac:spMkLst>
            <pc:docMk/>
            <pc:sldMk cId="3482111806" sldId="328"/>
            <ac:spMk id="4" creationId="{BB401294-94D9-4813-997C-D28C0E35972F}"/>
          </ac:spMkLst>
        </pc:spChg>
        <pc:spChg chg="add del">
          <ac:chgData name="BEAUFRERE Nicolas" userId="d6a28a0d-8987-45b6-9e2d-d31bf6c020a0" providerId="ADAL" clId="{635315C9-6D8A-4171-94A6-66E51B30B593}" dt="2023-11-08T09:07:16.392" v="584" actId="22"/>
          <ac:spMkLst>
            <pc:docMk/>
            <pc:sldMk cId="3482111806" sldId="328"/>
            <ac:spMk id="6" creationId="{133980BD-10FD-E066-5F00-D6B01066B86E}"/>
          </ac:spMkLst>
        </pc:spChg>
      </pc:sldChg>
      <pc:sldChg chg="modSp add mod modNotesTx">
        <pc:chgData name="BEAUFRERE Nicolas" userId="d6a28a0d-8987-45b6-9e2d-d31bf6c020a0" providerId="ADAL" clId="{635315C9-6D8A-4171-94A6-66E51B30B593}" dt="2023-11-08T09:05:43.586" v="571" actId="6549"/>
        <pc:sldMkLst>
          <pc:docMk/>
          <pc:sldMk cId="2608599625" sldId="329"/>
        </pc:sldMkLst>
        <pc:spChg chg="mod">
          <ac:chgData name="BEAUFRERE Nicolas" userId="d6a28a0d-8987-45b6-9e2d-d31bf6c020a0" providerId="ADAL" clId="{635315C9-6D8A-4171-94A6-66E51B30B593}" dt="2023-11-08T09:04:27.828" v="549"/>
          <ac:spMkLst>
            <pc:docMk/>
            <pc:sldMk cId="2608599625" sldId="329"/>
            <ac:spMk id="3" creationId="{DFDE6C71-10B0-4DC7-B508-EF2185D81DB4}"/>
          </ac:spMkLst>
        </pc:spChg>
        <pc:spChg chg="mod">
          <ac:chgData name="BEAUFRERE Nicolas" userId="d6a28a0d-8987-45b6-9e2d-d31bf6c020a0" providerId="ADAL" clId="{635315C9-6D8A-4171-94A6-66E51B30B593}" dt="2023-11-08T09:05:43.586" v="571" actId="6549"/>
          <ac:spMkLst>
            <pc:docMk/>
            <pc:sldMk cId="2608599625" sldId="329"/>
            <ac:spMk id="4" creationId="{BB401294-94D9-4813-997C-D28C0E35972F}"/>
          </ac:spMkLst>
        </pc:spChg>
      </pc:sldChg>
      <pc:sldChg chg="modSp add mod">
        <pc:chgData name="BEAUFRERE Nicolas" userId="d6a28a0d-8987-45b6-9e2d-d31bf6c020a0" providerId="ADAL" clId="{635315C9-6D8A-4171-94A6-66E51B30B593}" dt="2023-11-08T09:08:56.042" v="619" actId="20577"/>
        <pc:sldMkLst>
          <pc:docMk/>
          <pc:sldMk cId="865979808" sldId="330"/>
        </pc:sldMkLst>
        <pc:spChg chg="mod">
          <ac:chgData name="BEAUFRERE Nicolas" userId="d6a28a0d-8987-45b6-9e2d-d31bf6c020a0" providerId="ADAL" clId="{635315C9-6D8A-4171-94A6-66E51B30B593}" dt="2023-11-08T09:07:26.831" v="588"/>
          <ac:spMkLst>
            <pc:docMk/>
            <pc:sldMk cId="865979808" sldId="330"/>
            <ac:spMk id="3" creationId="{DFDE6C71-10B0-4DC7-B508-EF2185D81DB4}"/>
          </ac:spMkLst>
        </pc:spChg>
        <pc:spChg chg="mod">
          <ac:chgData name="BEAUFRERE Nicolas" userId="d6a28a0d-8987-45b6-9e2d-d31bf6c020a0" providerId="ADAL" clId="{635315C9-6D8A-4171-94A6-66E51B30B593}" dt="2023-11-08T09:08:56.042" v="619" actId="20577"/>
          <ac:spMkLst>
            <pc:docMk/>
            <pc:sldMk cId="865979808" sldId="330"/>
            <ac:spMk id="4" creationId="{BB401294-94D9-4813-997C-D28C0E35972F}"/>
          </ac:spMkLst>
        </pc:spChg>
      </pc:sldChg>
      <pc:sldChg chg="addSp modSp add mod">
        <pc:chgData name="BEAUFRERE Nicolas" userId="d6a28a0d-8987-45b6-9e2d-d31bf6c020a0" providerId="ADAL" clId="{635315C9-6D8A-4171-94A6-66E51B30B593}" dt="2023-11-08T09:15:37.792" v="670" actId="1076"/>
        <pc:sldMkLst>
          <pc:docMk/>
          <pc:sldMk cId="3966819237" sldId="331"/>
        </pc:sldMkLst>
        <pc:spChg chg="mod">
          <ac:chgData name="BEAUFRERE Nicolas" userId="d6a28a0d-8987-45b6-9e2d-d31bf6c020a0" providerId="ADAL" clId="{635315C9-6D8A-4171-94A6-66E51B30B593}" dt="2023-11-08T09:13:38.882" v="649"/>
          <ac:spMkLst>
            <pc:docMk/>
            <pc:sldMk cId="3966819237" sldId="331"/>
            <ac:spMk id="3" creationId="{DFDE6C71-10B0-4DC7-B508-EF2185D81DB4}"/>
          </ac:spMkLst>
        </pc:spChg>
        <pc:spChg chg="mod">
          <ac:chgData name="BEAUFRERE Nicolas" userId="d6a28a0d-8987-45b6-9e2d-d31bf6c020a0" providerId="ADAL" clId="{635315C9-6D8A-4171-94A6-66E51B30B593}" dt="2023-11-08T09:13:57.099" v="657" actId="20577"/>
          <ac:spMkLst>
            <pc:docMk/>
            <pc:sldMk cId="3966819237" sldId="331"/>
            <ac:spMk id="4" creationId="{BB401294-94D9-4813-997C-D28C0E35972F}"/>
          </ac:spMkLst>
        </pc:spChg>
        <pc:picChg chg="add mod">
          <ac:chgData name="BEAUFRERE Nicolas" userId="d6a28a0d-8987-45b6-9e2d-d31bf6c020a0" providerId="ADAL" clId="{635315C9-6D8A-4171-94A6-66E51B30B593}" dt="2023-11-08T09:15:37.792" v="670" actId="1076"/>
          <ac:picMkLst>
            <pc:docMk/>
            <pc:sldMk cId="3966819237" sldId="331"/>
            <ac:picMk id="1026" creationId="{756F0624-8711-7CF1-C563-BD56A505B640}"/>
          </ac:picMkLst>
        </pc:picChg>
        <pc:picChg chg="add mod">
          <ac:chgData name="BEAUFRERE Nicolas" userId="d6a28a0d-8987-45b6-9e2d-d31bf6c020a0" providerId="ADAL" clId="{635315C9-6D8A-4171-94A6-66E51B30B593}" dt="2023-11-08T09:15:36.712" v="669" actId="1076"/>
          <ac:picMkLst>
            <pc:docMk/>
            <pc:sldMk cId="3966819237" sldId="331"/>
            <ac:picMk id="1028" creationId="{7B419B16-3BB6-016E-058E-94987BD0551D}"/>
          </ac:picMkLst>
        </pc:picChg>
      </pc:sldChg>
      <pc:sldChg chg="modSp add mod">
        <pc:chgData name="BEAUFRERE Nicolas" userId="d6a28a0d-8987-45b6-9e2d-d31bf6c020a0" providerId="ADAL" clId="{635315C9-6D8A-4171-94A6-66E51B30B593}" dt="2023-11-08T09:11:15.783" v="630" actId="20577"/>
        <pc:sldMkLst>
          <pc:docMk/>
          <pc:sldMk cId="3816157300" sldId="332"/>
        </pc:sldMkLst>
        <pc:spChg chg="mod">
          <ac:chgData name="BEAUFRERE Nicolas" userId="d6a28a0d-8987-45b6-9e2d-d31bf6c020a0" providerId="ADAL" clId="{635315C9-6D8A-4171-94A6-66E51B30B593}" dt="2023-11-08T09:10:50.548" v="626"/>
          <ac:spMkLst>
            <pc:docMk/>
            <pc:sldMk cId="3816157300" sldId="332"/>
            <ac:spMk id="3" creationId="{DFDE6C71-10B0-4DC7-B508-EF2185D81DB4}"/>
          </ac:spMkLst>
        </pc:spChg>
        <pc:spChg chg="mod">
          <ac:chgData name="BEAUFRERE Nicolas" userId="d6a28a0d-8987-45b6-9e2d-d31bf6c020a0" providerId="ADAL" clId="{635315C9-6D8A-4171-94A6-66E51B30B593}" dt="2023-11-08T09:11:15.783" v="630" actId="20577"/>
          <ac:spMkLst>
            <pc:docMk/>
            <pc:sldMk cId="3816157300" sldId="332"/>
            <ac:spMk id="4" creationId="{BB401294-94D9-4813-997C-D28C0E35972F}"/>
          </ac:spMkLst>
        </pc:spChg>
      </pc:sldChg>
      <pc:sldChg chg="modSp add mod">
        <pc:chgData name="BEAUFRERE Nicolas" userId="d6a28a0d-8987-45b6-9e2d-d31bf6c020a0" providerId="ADAL" clId="{635315C9-6D8A-4171-94A6-66E51B30B593}" dt="2023-11-08T09:12:04.197" v="642" actId="20577"/>
        <pc:sldMkLst>
          <pc:docMk/>
          <pc:sldMk cId="1080618461" sldId="333"/>
        </pc:sldMkLst>
        <pc:spChg chg="mod">
          <ac:chgData name="BEAUFRERE Nicolas" userId="d6a28a0d-8987-45b6-9e2d-d31bf6c020a0" providerId="ADAL" clId="{635315C9-6D8A-4171-94A6-66E51B30B593}" dt="2023-11-08T09:11:44.615" v="635" actId="20577"/>
          <ac:spMkLst>
            <pc:docMk/>
            <pc:sldMk cId="1080618461" sldId="333"/>
            <ac:spMk id="3" creationId="{DFDE6C71-10B0-4DC7-B508-EF2185D81DB4}"/>
          </ac:spMkLst>
        </pc:spChg>
        <pc:spChg chg="mod">
          <ac:chgData name="BEAUFRERE Nicolas" userId="d6a28a0d-8987-45b6-9e2d-d31bf6c020a0" providerId="ADAL" clId="{635315C9-6D8A-4171-94A6-66E51B30B593}" dt="2023-11-08T09:12:04.197" v="642" actId="20577"/>
          <ac:spMkLst>
            <pc:docMk/>
            <pc:sldMk cId="1080618461" sldId="333"/>
            <ac:spMk id="4" creationId="{BB401294-94D9-4813-997C-D28C0E35972F}"/>
          </ac:spMkLst>
        </pc:spChg>
      </pc:sldChg>
      <pc:sldChg chg="addSp modSp add mod">
        <pc:chgData name="BEAUFRERE Nicolas" userId="d6a28a0d-8987-45b6-9e2d-d31bf6c020a0" providerId="ADAL" clId="{635315C9-6D8A-4171-94A6-66E51B30B593}" dt="2023-11-08T09:16:57.623" v="691" actId="1076"/>
        <pc:sldMkLst>
          <pc:docMk/>
          <pc:sldMk cId="2699861699" sldId="334"/>
        </pc:sldMkLst>
        <pc:spChg chg="mod">
          <ac:chgData name="BEAUFRERE Nicolas" userId="d6a28a0d-8987-45b6-9e2d-d31bf6c020a0" providerId="ADAL" clId="{635315C9-6D8A-4171-94A6-66E51B30B593}" dt="2023-11-08T09:15:52.602" v="674"/>
          <ac:spMkLst>
            <pc:docMk/>
            <pc:sldMk cId="2699861699" sldId="334"/>
            <ac:spMk id="3" creationId="{DFDE6C71-10B0-4DC7-B508-EF2185D81DB4}"/>
          </ac:spMkLst>
        </pc:spChg>
        <pc:spChg chg="mod">
          <ac:chgData name="BEAUFRERE Nicolas" userId="d6a28a0d-8987-45b6-9e2d-d31bf6c020a0" providerId="ADAL" clId="{635315C9-6D8A-4171-94A6-66E51B30B593}" dt="2023-11-08T09:16:08.164" v="682" actId="20577"/>
          <ac:spMkLst>
            <pc:docMk/>
            <pc:sldMk cId="2699861699" sldId="334"/>
            <ac:spMk id="4" creationId="{BB401294-94D9-4813-997C-D28C0E35972F}"/>
          </ac:spMkLst>
        </pc:spChg>
        <pc:picChg chg="add mod">
          <ac:chgData name="BEAUFRERE Nicolas" userId="d6a28a0d-8987-45b6-9e2d-d31bf6c020a0" providerId="ADAL" clId="{635315C9-6D8A-4171-94A6-66E51B30B593}" dt="2023-11-08T09:16:31.232" v="686" actId="1076"/>
          <ac:picMkLst>
            <pc:docMk/>
            <pc:sldMk cId="2699861699" sldId="334"/>
            <ac:picMk id="2050" creationId="{A8F52EFA-1AA7-B70A-12BB-233A7FFA0404}"/>
          </ac:picMkLst>
        </pc:picChg>
        <pc:picChg chg="add mod">
          <ac:chgData name="BEAUFRERE Nicolas" userId="d6a28a0d-8987-45b6-9e2d-d31bf6c020a0" providerId="ADAL" clId="{635315C9-6D8A-4171-94A6-66E51B30B593}" dt="2023-11-08T09:16:57.623" v="691" actId="1076"/>
          <ac:picMkLst>
            <pc:docMk/>
            <pc:sldMk cId="2699861699" sldId="334"/>
            <ac:picMk id="2052" creationId="{BD18B9D2-BB2F-C100-6CE9-43254E5FD7C5}"/>
          </ac:picMkLst>
        </pc:picChg>
      </pc:sldChg>
      <pc:sldChg chg="addSp modSp add mod">
        <pc:chgData name="BEAUFRERE Nicolas" userId="d6a28a0d-8987-45b6-9e2d-d31bf6c020a0" providerId="ADAL" clId="{635315C9-6D8A-4171-94A6-66E51B30B593}" dt="2023-11-08T09:20:22.420" v="725" actId="1076"/>
        <pc:sldMkLst>
          <pc:docMk/>
          <pc:sldMk cId="2144889410" sldId="335"/>
        </pc:sldMkLst>
        <pc:spChg chg="mod">
          <ac:chgData name="BEAUFRERE Nicolas" userId="d6a28a0d-8987-45b6-9e2d-d31bf6c020a0" providerId="ADAL" clId="{635315C9-6D8A-4171-94A6-66E51B30B593}" dt="2023-11-08T09:17:30.619" v="695"/>
          <ac:spMkLst>
            <pc:docMk/>
            <pc:sldMk cId="2144889410" sldId="335"/>
            <ac:spMk id="3" creationId="{DFDE6C71-10B0-4DC7-B508-EF2185D81DB4}"/>
          </ac:spMkLst>
        </pc:spChg>
        <pc:spChg chg="mod">
          <ac:chgData name="BEAUFRERE Nicolas" userId="d6a28a0d-8987-45b6-9e2d-d31bf6c020a0" providerId="ADAL" clId="{635315C9-6D8A-4171-94A6-66E51B30B593}" dt="2023-11-08T09:17:47.584" v="703" actId="20577"/>
          <ac:spMkLst>
            <pc:docMk/>
            <pc:sldMk cId="2144889410" sldId="335"/>
            <ac:spMk id="4" creationId="{BB401294-94D9-4813-997C-D28C0E35972F}"/>
          </ac:spMkLst>
        </pc:spChg>
        <pc:picChg chg="add mod">
          <ac:chgData name="BEAUFRERE Nicolas" userId="d6a28a0d-8987-45b6-9e2d-d31bf6c020a0" providerId="ADAL" clId="{635315C9-6D8A-4171-94A6-66E51B30B593}" dt="2023-11-08T09:20:22.420" v="725" actId="1076"/>
          <ac:picMkLst>
            <pc:docMk/>
            <pc:sldMk cId="2144889410" sldId="335"/>
            <ac:picMk id="3074" creationId="{6C18CC2D-6704-18A7-6866-338CA8B306C3}"/>
          </ac:picMkLst>
        </pc:picChg>
      </pc:sldChg>
      <pc:sldChg chg="addSp modSp add mod">
        <pc:chgData name="BEAUFRERE Nicolas" userId="d6a28a0d-8987-45b6-9e2d-d31bf6c020a0" providerId="ADAL" clId="{635315C9-6D8A-4171-94A6-66E51B30B593}" dt="2023-11-08T09:20:19.564" v="724" actId="1076"/>
        <pc:sldMkLst>
          <pc:docMk/>
          <pc:sldMk cId="3016147697" sldId="336"/>
        </pc:sldMkLst>
        <pc:spChg chg="mod">
          <ac:chgData name="BEAUFRERE Nicolas" userId="d6a28a0d-8987-45b6-9e2d-d31bf6c020a0" providerId="ADAL" clId="{635315C9-6D8A-4171-94A6-66E51B30B593}" dt="2023-11-08T09:18:53.965" v="713"/>
          <ac:spMkLst>
            <pc:docMk/>
            <pc:sldMk cId="3016147697" sldId="336"/>
            <ac:spMk id="3" creationId="{DFDE6C71-10B0-4DC7-B508-EF2185D81DB4}"/>
          </ac:spMkLst>
        </pc:spChg>
        <pc:spChg chg="mod">
          <ac:chgData name="BEAUFRERE Nicolas" userId="d6a28a0d-8987-45b6-9e2d-d31bf6c020a0" providerId="ADAL" clId="{635315C9-6D8A-4171-94A6-66E51B30B593}" dt="2023-11-08T09:19:11.343" v="721" actId="20577"/>
          <ac:spMkLst>
            <pc:docMk/>
            <pc:sldMk cId="3016147697" sldId="336"/>
            <ac:spMk id="4" creationId="{BB401294-94D9-4813-997C-D28C0E35972F}"/>
          </ac:spMkLst>
        </pc:spChg>
        <pc:picChg chg="add mod">
          <ac:chgData name="BEAUFRERE Nicolas" userId="d6a28a0d-8987-45b6-9e2d-d31bf6c020a0" providerId="ADAL" clId="{635315C9-6D8A-4171-94A6-66E51B30B593}" dt="2023-11-08T09:20:19.564" v="724" actId="1076"/>
          <ac:picMkLst>
            <pc:docMk/>
            <pc:sldMk cId="3016147697" sldId="336"/>
            <ac:picMk id="4098" creationId="{1FDF0181-514E-CABF-A421-71339654F01A}"/>
          </ac:picMkLst>
        </pc:picChg>
      </pc:sldChg>
      <pc:sldChg chg="addSp delSp modSp add mod">
        <pc:chgData name="BEAUFRERE Nicolas" userId="d6a28a0d-8987-45b6-9e2d-d31bf6c020a0" providerId="ADAL" clId="{635315C9-6D8A-4171-94A6-66E51B30B593}" dt="2023-11-08T09:26:17.537" v="749" actId="22"/>
        <pc:sldMkLst>
          <pc:docMk/>
          <pc:sldMk cId="693642154" sldId="337"/>
        </pc:sldMkLst>
        <pc:spChg chg="mod">
          <ac:chgData name="BEAUFRERE Nicolas" userId="d6a28a0d-8987-45b6-9e2d-d31bf6c020a0" providerId="ADAL" clId="{635315C9-6D8A-4171-94A6-66E51B30B593}" dt="2023-11-08T09:20:36.770" v="729"/>
          <ac:spMkLst>
            <pc:docMk/>
            <pc:sldMk cId="693642154" sldId="337"/>
            <ac:spMk id="3" creationId="{DFDE6C71-10B0-4DC7-B508-EF2185D81DB4}"/>
          </ac:spMkLst>
        </pc:spChg>
        <pc:spChg chg="mod">
          <ac:chgData name="BEAUFRERE Nicolas" userId="d6a28a0d-8987-45b6-9e2d-d31bf6c020a0" providerId="ADAL" clId="{635315C9-6D8A-4171-94A6-66E51B30B593}" dt="2023-11-08T09:21:32.355" v="737" actId="20577"/>
          <ac:spMkLst>
            <pc:docMk/>
            <pc:sldMk cId="693642154" sldId="337"/>
            <ac:spMk id="4" creationId="{BB401294-94D9-4813-997C-D28C0E35972F}"/>
          </ac:spMkLst>
        </pc:spChg>
        <pc:spChg chg="add del">
          <ac:chgData name="BEAUFRERE Nicolas" userId="d6a28a0d-8987-45b6-9e2d-d31bf6c020a0" providerId="ADAL" clId="{635315C9-6D8A-4171-94A6-66E51B30B593}" dt="2023-11-08T09:26:17.537" v="749" actId="22"/>
          <ac:spMkLst>
            <pc:docMk/>
            <pc:sldMk cId="693642154" sldId="337"/>
            <ac:spMk id="6" creationId="{6950C479-A5EB-9277-F2E9-7F6732C1EB6C}"/>
          </ac:spMkLst>
        </pc:spChg>
        <pc:picChg chg="add mod">
          <ac:chgData name="BEAUFRERE Nicolas" userId="d6a28a0d-8987-45b6-9e2d-d31bf6c020a0" providerId="ADAL" clId="{635315C9-6D8A-4171-94A6-66E51B30B593}" dt="2023-11-08T09:22:59.928" v="746" actId="1076"/>
          <ac:picMkLst>
            <pc:docMk/>
            <pc:sldMk cId="693642154" sldId="337"/>
            <ac:picMk id="5122" creationId="{6F46D6A1-7BE0-A2F7-1A2B-4E1943F5DF1A}"/>
          </ac:picMkLst>
        </pc:picChg>
        <pc:picChg chg="add mod">
          <ac:chgData name="BEAUFRERE Nicolas" userId="d6a28a0d-8987-45b6-9e2d-d31bf6c020a0" providerId="ADAL" clId="{635315C9-6D8A-4171-94A6-66E51B30B593}" dt="2023-11-08T09:23:01.464" v="747" actId="1076"/>
          <ac:picMkLst>
            <pc:docMk/>
            <pc:sldMk cId="693642154" sldId="337"/>
            <ac:picMk id="5124" creationId="{E7E5E495-6D7B-ACEE-44BB-16376D67A587}"/>
          </ac:picMkLst>
        </pc:picChg>
      </pc:sldChg>
      <pc:sldChg chg="modSp add mod ord">
        <pc:chgData name="BEAUFRERE Nicolas" userId="d6a28a0d-8987-45b6-9e2d-d31bf6c020a0" providerId="ADAL" clId="{635315C9-6D8A-4171-94A6-66E51B30B593}" dt="2023-11-08T09:29:02.775" v="796" actId="20577"/>
        <pc:sldMkLst>
          <pc:docMk/>
          <pc:sldMk cId="2613599161" sldId="338"/>
        </pc:sldMkLst>
        <pc:spChg chg="mod">
          <ac:chgData name="BEAUFRERE Nicolas" userId="d6a28a0d-8987-45b6-9e2d-d31bf6c020a0" providerId="ADAL" clId="{635315C9-6D8A-4171-94A6-66E51B30B593}" dt="2023-11-08T09:29:02.775" v="796" actId="20577"/>
          <ac:spMkLst>
            <pc:docMk/>
            <pc:sldMk cId="2613599161" sldId="338"/>
            <ac:spMk id="3" creationId="{DFDE6C71-10B0-4DC7-B508-EF2185D81DB4}"/>
          </ac:spMkLst>
        </pc:spChg>
      </pc:sldChg>
      <pc:sldChg chg="delSp modSp add del mod">
        <pc:chgData name="BEAUFRERE Nicolas" userId="d6a28a0d-8987-45b6-9e2d-d31bf6c020a0" providerId="ADAL" clId="{635315C9-6D8A-4171-94A6-66E51B30B593}" dt="2023-11-08T09:28:00.047" v="775" actId="47"/>
        <pc:sldMkLst>
          <pc:docMk/>
          <pc:sldMk cId="4200047802" sldId="338"/>
        </pc:sldMkLst>
        <pc:spChg chg="mod">
          <ac:chgData name="BEAUFRERE Nicolas" userId="d6a28a0d-8987-45b6-9e2d-d31bf6c020a0" providerId="ADAL" clId="{635315C9-6D8A-4171-94A6-66E51B30B593}" dt="2023-11-08T09:26:38.152" v="754"/>
          <ac:spMkLst>
            <pc:docMk/>
            <pc:sldMk cId="4200047802" sldId="338"/>
            <ac:spMk id="3" creationId="{DFDE6C71-10B0-4DC7-B508-EF2185D81DB4}"/>
          </ac:spMkLst>
        </pc:spChg>
        <pc:spChg chg="mod">
          <ac:chgData name="BEAUFRERE Nicolas" userId="d6a28a0d-8987-45b6-9e2d-d31bf6c020a0" providerId="ADAL" clId="{635315C9-6D8A-4171-94A6-66E51B30B593}" dt="2023-11-08T09:26:57.598" v="765" actId="20577"/>
          <ac:spMkLst>
            <pc:docMk/>
            <pc:sldMk cId="4200047802" sldId="338"/>
            <ac:spMk id="4" creationId="{BB401294-94D9-4813-997C-D28C0E35972F}"/>
          </ac:spMkLst>
        </pc:spChg>
        <pc:picChg chg="del">
          <ac:chgData name="BEAUFRERE Nicolas" userId="d6a28a0d-8987-45b6-9e2d-d31bf6c020a0" providerId="ADAL" clId="{635315C9-6D8A-4171-94A6-66E51B30B593}" dt="2023-11-08T09:26:48.291" v="758" actId="478"/>
          <ac:picMkLst>
            <pc:docMk/>
            <pc:sldMk cId="4200047802" sldId="338"/>
            <ac:picMk id="5122" creationId="{6F46D6A1-7BE0-A2F7-1A2B-4E1943F5DF1A}"/>
          </ac:picMkLst>
        </pc:picChg>
        <pc:picChg chg="del">
          <ac:chgData name="BEAUFRERE Nicolas" userId="d6a28a0d-8987-45b6-9e2d-d31bf6c020a0" providerId="ADAL" clId="{635315C9-6D8A-4171-94A6-66E51B30B593}" dt="2023-11-08T09:26:48.868" v="759" actId="478"/>
          <ac:picMkLst>
            <pc:docMk/>
            <pc:sldMk cId="4200047802" sldId="338"/>
            <ac:picMk id="5124" creationId="{E7E5E495-6D7B-ACEE-44BB-16376D67A587}"/>
          </ac:picMkLst>
        </pc:picChg>
      </pc:sldChg>
      <pc:sldChg chg="modSp add mod ord">
        <pc:chgData name="BEAUFRERE Nicolas" userId="d6a28a0d-8987-45b6-9e2d-d31bf6c020a0" providerId="ADAL" clId="{635315C9-6D8A-4171-94A6-66E51B30B593}" dt="2023-11-08T09:33:04.823" v="817" actId="20577"/>
        <pc:sldMkLst>
          <pc:docMk/>
          <pc:sldMk cId="1735675590" sldId="339"/>
        </pc:sldMkLst>
        <pc:spChg chg="mod">
          <ac:chgData name="BEAUFRERE Nicolas" userId="d6a28a0d-8987-45b6-9e2d-d31bf6c020a0" providerId="ADAL" clId="{635315C9-6D8A-4171-94A6-66E51B30B593}" dt="2023-11-08T09:31:54.207" v="812" actId="20577"/>
          <ac:spMkLst>
            <pc:docMk/>
            <pc:sldMk cId="1735675590" sldId="339"/>
            <ac:spMk id="3" creationId="{DFDE6C71-10B0-4DC7-B508-EF2185D81DB4}"/>
          </ac:spMkLst>
        </pc:spChg>
        <pc:spChg chg="mod">
          <ac:chgData name="BEAUFRERE Nicolas" userId="d6a28a0d-8987-45b6-9e2d-d31bf6c020a0" providerId="ADAL" clId="{635315C9-6D8A-4171-94A6-66E51B30B593}" dt="2023-11-08T09:33:04.823" v="817" actId="20577"/>
          <ac:spMkLst>
            <pc:docMk/>
            <pc:sldMk cId="1735675590" sldId="339"/>
            <ac:spMk id="4" creationId="{BB401294-94D9-4813-997C-D28C0E35972F}"/>
          </ac:spMkLst>
        </pc:spChg>
      </pc:sldChg>
      <pc:sldChg chg="delSp modSp add del mod">
        <pc:chgData name="BEAUFRERE Nicolas" userId="d6a28a0d-8987-45b6-9e2d-d31bf6c020a0" providerId="ADAL" clId="{635315C9-6D8A-4171-94A6-66E51B30B593}" dt="2023-11-08T09:28:00.047" v="775" actId="47"/>
        <pc:sldMkLst>
          <pc:docMk/>
          <pc:sldMk cId="3162306736" sldId="339"/>
        </pc:sldMkLst>
        <pc:spChg chg="mod">
          <ac:chgData name="BEAUFRERE Nicolas" userId="d6a28a0d-8987-45b6-9e2d-d31bf6c020a0" providerId="ADAL" clId="{635315C9-6D8A-4171-94A6-66E51B30B593}" dt="2023-11-08T09:27:11.259" v="768"/>
          <ac:spMkLst>
            <pc:docMk/>
            <pc:sldMk cId="3162306736" sldId="339"/>
            <ac:spMk id="3" creationId="{DFDE6C71-10B0-4DC7-B508-EF2185D81DB4}"/>
          </ac:spMkLst>
        </pc:spChg>
        <pc:spChg chg="mod">
          <ac:chgData name="BEAUFRERE Nicolas" userId="d6a28a0d-8987-45b6-9e2d-d31bf6c020a0" providerId="ADAL" clId="{635315C9-6D8A-4171-94A6-66E51B30B593}" dt="2023-11-08T09:27:33.271" v="774" actId="20577"/>
          <ac:spMkLst>
            <pc:docMk/>
            <pc:sldMk cId="3162306736" sldId="339"/>
            <ac:spMk id="4" creationId="{BB401294-94D9-4813-997C-D28C0E35972F}"/>
          </ac:spMkLst>
        </pc:spChg>
        <pc:picChg chg="del">
          <ac:chgData name="BEAUFRERE Nicolas" userId="d6a28a0d-8987-45b6-9e2d-d31bf6c020a0" providerId="ADAL" clId="{635315C9-6D8A-4171-94A6-66E51B30B593}" dt="2023-11-08T09:27:31.252" v="773" actId="478"/>
          <ac:picMkLst>
            <pc:docMk/>
            <pc:sldMk cId="3162306736" sldId="339"/>
            <ac:picMk id="5122" creationId="{6F46D6A1-7BE0-A2F7-1A2B-4E1943F5DF1A}"/>
          </ac:picMkLst>
        </pc:picChg>
        <pc:picChg chg="del">
          <ac:chgData name="BEAUFRERE Nicolas" userId="d6a28a0d-8987-45b6-9e2d-d31bf6c020a0" providerId="ADAL" clId="{635315C9-6D8A-4171-94A6-66E51B30B593}" dt="2023-11-08T09:27:30.555" v="772" actId="478"/>
          <ac:picMkLst>
            <pc:docMk/>
            <pc:sldMk cId="3162306736" sldId="339"/>
            <ac:picMk id="5124" creationId="{E7E5E495-6D7B-ACEE-44BB-16376D67A587}"/>
          </ac:picMkLst>
        </pc:picChg>
      </pc:sldChg>
      <pc:sldChg chg="addSp modSp add mod">
        <pc:chgData name="BEAUFRERE Nicolas" userId="d6a28a0d-8987-45b6-9e2d-d31bf6c020a0" providerId="ADAL" clId="{635315C9-6D8A-4171-94A6-66E51B30B593}" dt="2023-11-08T09:34:57.271" v="827" actId="1076"/>
        <pc:sldMkLst>
          <pc:docMk/>
          <pc:sldMk cId="16190814" sldId="340"/>
        </pc:sldMkLst>
        <pc:spChg chg="mod">
          <ac:chgData name="BEAUFRERE Nicolas" userId="d6a28a0d-8987-45b6-9e2d-d31bf6c020a0" providerId="ADAL" clId="{635315C9-6D8A-4171-94A6-66E51B30B593}" dt="2023-11-08T09:34:40.196" v="822"/>
          <ac:spMkLst>
            <pc:docMk/>
            <pc:sldMk cId="16190814" sldId="340"/>
            <ac:spMk id="3" creationId="{DFDE6C71-10B0-4DC7-B508-EF2185D81DB4}"/>
          </ac:spMkLst>
        </pc:spChg>
        <pc:spChg chg="mod">
          <ac:chgData name="BEAUFRERE Nicolas" userId="d6a28a0d-8987-45b6-9e2d-d31bf6c020a0" providerId="ADAL" clId="{635315C9-6D8A-4171-94A6-66E51B30B593}" dt="2023-11-08T09:34:53.264" v="825"/>
          <ac:spMkLst>
            <pc:docMk/>
            <pc:sldMk cId="16190814" sldId="340"/>
            <ac:spMk id="4" creationId="{BB401294-94D9-4813-997C-D28C0E35972F}"/>
          </ac:spMkLst>
        </pc:spChg>
        <pc:picChg chg="add mod">
          <ac:chgData name="BEAUFRERE Nicolas" userId="d6a28a0d-8987-45b6-9e2d-d31bf6c020a0" providerId="ADAL" clId="{635315C9-6D8A-4171-94A6-66E51B30B593}" dt="2023-11-08T09:34:57.271" v="827" actId="1076"/>
          <ac:picMkLst>
            <pc:docMk/>
            <pc:sldMk cId="16190814" sldId="340"/>
            <ac:picMk id="6146" creationId="{BF72FBDB-39F4-F9D4-B793-82194538BA75}"/>
          </ac:picMkLst>
        </pc:picChg>
      </pc:sldChg>
      <pc:sldChg chg="new del">
        <pc:chgData name="BEAUFRERE Nicolas" userId="d6a28a0d-8987-45b6-9e2d-d31bf6c020a0" providerId="ADAL" clId="{635315C9-6D8A-4171-94A6-66E51B30B593}" dt="2023-11-08T10:02:44.221" v="829" actId="680"/>
        <pc:sldMkLst>
          <pc:docMk/>
          <pc:sldMk cId="1323565008" sldId="341"/>
        </pc:sldMkLst>
      </pc:sldChg>
      <pc:sldChg chg="addSp modSp add mod ord">
        <pc:chgData name="BEAUFRERE Nicolas" userId="d6a28a0d-8987-45b6-9e2d-d31bf6c020a0" providerId="ADAL" clId="{635315C9-6D8A-4171-94A6-66E51B30B593}" dt="2023-11-08T10:04:44.761" v="848" actId="1076"/>
        <pc:sldMkLst>
          <pc:docMk/>
          <pc:sldMk cId="1586599554" sldId="341"/>
        </pc:sldMkLst>
        <pc:spChg chg="mod">
          <ac:chgData name="BEAUFRERE Nicolas" userId="d6a28a0d-8987-45b6-9e2d-d31bf6c020a0" providerId="ADAL" clId="{635315C9-6D8A-4171-94A6-66E51B30B593}" dt="2023-11-08T10:02:56.799" v="835"/>
          <ac:spMkLst>
            <pc:docMk/>
            <pc:sldMk cId="1586599554" sldId="341"/>
            <ac:spMk id="3" creationId="{DFDE6C71-10B0-4DC7-B508-EF2185D81DB4}"/>
          </ac:spMkLst>
        </pc:spChg>
        <pc:spChg chg="mod">
          <ac:chgData name="BEAUFRERE Nicolas" userId="d6a28a0d-8987-45b6-9e2d-d31bf6c020a0" providerId="ADAL" clId="{635315C9-6D8A-4171-94A6-66E51B30B593}" dt="2023-11-08T10:03:05.890" v="838"/>
          <ac:spMkLst>
            <pc:docMk/>
            <pc:sldMk cId="1586599554" sldId="341"/>
            <ac:spMk id="4" creationId="{BB401294-94D9-4813-997C-D28C0E35972F}"/>
          </ac:spMkLst>
        </pc:spChg>
        <pc:picChg chg="add mod">
          <ac:chgData name="BEAUFRERE Nicolas" userId="d6a28a0d-8987-45b6-9e2d-d31bf6c020a0" providerId="ADAL" clId="{635315C9-6D8A-4171-94A6-66E51B30B593}" dt="2023-11-08T10:04:44.761" v="848" actId="1076"/>
          <ac:picMkLst>
            <pc:docMk/>
            <pc:sldMk cId="1586599554" sldId="341"/>
            <ac:picMk id="9218" creationId="{8A8F0C51-A776-C792-65D5-63BCD5F0463F}"/>
          </ac:picMkLst>
        </pc:picChg>
      </pc:sldChg>
      <pc:sldChg chg="addSp modSp add mod modNotesTx">
        <pc:chgData name="BEAUFRERE Nicolas" userId="d6a28a0d-8987-45b6-9e2d-d31bf6c020a0" providerId="ADAL" clId="{635315C9-6D8A-4171-94A6-66E51B30B593}" dt="2023-11-08T10:10:06.679" v="874" actId="1076"/>
        <pc:sldMkLst>
          <pc:docMk/>
          <pc:sldMk cId="3562548396" sldId="342"/>
        </pc:sldMkLst>
        <pc:spChg chg="mod">
          <ac:chgData name="BEAUFRERE Nicolas" userId="d6a28a0d-8987-45b6-9e2d-d31bf6c020a0" providerId="ADAL" clId="{635315C9-6D8A-4171-94A6-66E51B30B593}" dt="2023-11-08T10:06:40.223" v="852"/>
          <ac:spMkLst>
            <pc:docMk/>
            <pc:sldMk cId="3562548396" sldId="342"/>
            <ac:spMk id="3" creationId="{DFDE6C71-10B0-4DC7-B508-EF2185D81DB4}"/>
          </ac:spMkLst>
        </pc:spChg>
        <pc:spChg chg="mod">
          <ac:chgData name="BEAUFRERE Nicolas" userId="d6a28a0d-8987-45b6-9e2d-d31bf6c020a0" providerId="ADAL" clId="{635315C9-6D8A-4171-94A6-66E51B30B593}" dt="2023-11-08T10:09:42.670" v="871" actId="6549"/>
          <ac:spMkLst>
            <pc:docMk/>
            <pc:sldMk cId="3562548396" sldId="342"/>
            <ac:spMk id="4" creationId="{BB401294-94D9-4813-997C-D28C0E35972F}"/>
          </ac:spMkLst>
        </pc:spChg>
        <pc:picChg chg="add mod">
          <ac:chgData name="BEAUFRERE Nicolas" userId="d6a28a0d-8987-45b6-9e2d-d31bf6c020a0" providerId="ADAL" clId="{635315C9-6D8A-4171-94A6-66E51B30B593}" dt="2023-11-08T10:10:06.679" v="874" actId="1076"/>
          <ac:picMkLst>
            <pc:docMk/>
            <pc:sldMk cId="3562548396" sldId="342"/>
            <ac:picMk id="10242" creationId="{F1630BCD-777D-27EE-9E2E-D1C3A9F5A586}"/>
          </ac:picMkLst>
        </pc:picChg>
      </pc:sldChg>
      <pc:sldChg chg="addSp delSp modSp add mod modNotesTx">
        <pc:chgData name="BEAUFRERE Nicolas" userId="d6a28a0d-8987-45b6-9e2d-d31bf6c020a0" providerId="ADAL" clId="{635315C9-6D8A-4171-94A6-66E51B30B593}" dt="2023-11-08T10:16:00.197" v="897"/>
        <pc:sldMkLst>
          <pc:docMk/>
          <pc:sldMk cId="3139487783" sldId="343"/>
        </pc:sldMkLst>
        <pc:spChg chg="mod">
          <ac:chgData name="BEAUFRERE Nicolas" userId="d6a28a0d-8987-45b6-9e2d-d31bf6c020a0" providerId="ADAL" clId="{635315C9-6D8A-4171-94A6-66E51B30B593}" dt="2023-11-08T10:10:29.444" v="878"/>
          <ac:spMkLst>
            <pc:docMk/>
            <pc:sldMk cId="3139487783" sldId="343"/>
            <ac:spMk id="3" creationId="{DFDE6C71-10B0-4DC7-B508-EF2185D81DB4}"/>
          </ac:spMkLst>
        </pc:spChg>
        <pc:spChg chg="mod">
          <ac:chgData name="BEAUFRERE Nicolas" userId="d6a28a0d-8987-45b6-9e2d-d31bf6c020a0" providerId="ADAL" clId="{635315C9-6D8A-4171-94A6-66E51B30B593}" dt="2023-11-08T10:10:39.893" v="881"/>
          <ac:spMkLst>
            <pc:docMk/>
            <pc:sldMk cId="3139487783" sldId="343"/>
            <ac:spMk id="4" creationId="{BB401294-94D9-4813-997C-D28C0E35972F}"/>
          </ac:spMkLst>
        </pc:spChg>
        <pc:picChg chg="del">
          <ac:chgData name="BEAUFRERE Nicolas" userId="d6a28a0d-8987-45b6-9e2d-d31bf6c020a0" providerId="ADAL" clId="{635315C9-6D8A-4171-94A6-66E51B30B593}" dt="2023-11-08T10:10:41.651" v="882" actId="478"/>
          <ac:picMkLst>
            <pc:docMk/>
            <pc:sldMk cId="3139487783" sldId="343"/>
            <ac:picMk id="10242" creationId="{F1630BCD-777D-27EE-9E2E-D1C3A9F5A586}"/>
          </ac:picMkLst>
        </pc:picChg>
        <pc:picChg chg="add mod">
          <ac:chgData name="BEAUFRERE Nicolas" userId="d6a28a0d-8987-45b6-9e2d-d31bf6c020a0" providerId="ADAL" clId="{635315C9-6D8A-4171-94A6-66E51B30B593}" dt="2023-11-08T10:11:24.135" v="885" actId="1076"/>
          <ac:picMkLst>
            <pc:docMk/>
            <pc:sldMk cId="3139487783" sldId="343"/>
            <ac:picMk id="11266" creationId="{6C8660DD-773D-5E90-47D3-7AC88BB798DD}"/>
          </ac:picMkLst>
        </pc:picChg>
      </pc:sldChg>
      <pc:sldChg chg="addSp delSp modSp add mod modNotesTx">
        <pc:chgData name="BEAUFRERE Nicolas" userId="d6a28a0d-8987-45b6-9e2d-d31bf6c020a0" providerId="ADAL" clId="{635315C9-6D8A-4171-94A6-66E51B30B593}" dt="2023-11-08T10:17:33.252" v="902" actId="1076"/>
        <pc:sldMkLst>
          <pc:docMk/>
          <pc:sldMk cId="1216015649" sldId="344"/>
        </pc:sldMkLst>
        <pc:spChg chg="mod">
          <ac:chgData name="BEAUFRERE Nicolas" userId="d6a28a0d-8987-45b6-9e2d-d31bf6c020a0" providerId="ADAL" clId="{635315C9-6D8A-4171-94A6-66E51B30B593}" dt="2023-11-08T10:11:38.074" v="889"/>
          <ac:spMkLst>
            <pc:docMk/>
            <pc:sldMk cId="1216015649" sldId="344"/>
            <ac:spMk id="3" creationId="{DFDE6C71-10B0-4DC7-B508-EF2185D81DB4}"/>
          </ac:spMkLst>
        </pc:spChg>
        <pc:spChg chg="mod">
          <ac:chgData name="BEAUFRERE Nicolas" userId="d6a28a0d-8987-45b6-9e2d-d31bf6c020a0" providerId="ADAL" clId="{635315C9-6D8A-4171-94A6-66E51B30B593}" dt="2023-11-08T10:16:19.987" v="898" actId="6549"/>
          <ac:spMkLst>
            <pc:docMk/>
            <pc:sldMk cId="1216015649" sldId="344"/>
            <ac:spMk id="4" creationId="{BB401294-94D9-4813-997C-D28C0E35972F}"/>
          </ac:spMkLst>
        </pc:spChg>
        <pc:picChg chg="del mod">
          <ac:chgData name="BEAUFRERE Nicolas" userId="d6a28a0d-8987-45b6-9e2d-d31bf6c020a0" providerId="ADAL" clId="{635315C9-6D8A-4171-94A6-66E51B30B593}" dt="2023-11-08T10:17:26.980" v="899" actId="478"/>
          <ac:picMkLst>
            <pc:docMk/>
            <pc:sldMk cId="1216015649" sldId="344"/>
            <ac:picMk id="11266" creationId="{6C8660DD-773D-5E90-47D3-7AC88BB798DD}"/>
          </ac:picMkLst>
        </pc:picChg>
        <pc:picChg chg="add mod">
          <ac:chgData name="BEAUFRERE Nicolas" userId="d6a28a0d-8987-45b6-9e2d-d31bf6c020a0" providerId="ADAL" clId="{635315C9-6D8A-4171-94A6-66E51B30B593}" dt="2023-11-08T10:17:33.252" v="902" actId="1076"/>
          <ac:picMkLst>
            <pc:docMk/>
            <pc:sldMk cId="1216015649" sldId="344"/>
            <ac:picMk id="12290" creationId="{3A1DF608-586C-76C4-75DA-9035B9120533}"/>
          </ac:picMkLst>
        </pc:picChg>
      </pc:sldChg>
      <pc:sldChg chg="delSp modSp add mod modNotesTx">
        <pc:chgData name="BEAUFRERE Nicolas" userId="d6a28a0d-8987-45b6-9e2d-d31bf6c020a0" providerId="ADAL" clId="{635315C9-6D8A-4171-94A6-66E51B30B593}" dt="2023-11-08T10:19:05.658" v="912"/>
        <pc:sldMkLst>
          <pc:docMk/>
          <pc:sldMk cId="1178371399" sldId="345"/>
        </pc:sldMkLst>
        <pc:spChg chg="mod">
          <ac:chgData name="BEAUFRERE Nicolas" userId="d6a28a0d-8987-45b6-9e2d-d31bf6c020a0" providerId="ADAL" clId="{635315C9-6D8A-4171-94A6-66E51B30B593}" dt="2023-11-08T10:18:04.332" v="906"/>
          <ac:spMkLst>
            <pc:docMk/>
            <pc:sldMk cId="1178371399" sldId="345"/>
            <ac:spMk id="3" creationId="{DFDE6C71-10B0-4DC7-B508-EF2185D81DB4}"/>
          </ac:spMkLst>
        </pc:spChg>
        <pc:spChg chg="mod">
          <ac:chgData name="BEAUFRERE Nicolas" userId="d6a28a0d-8987-45b6-9e2d-d31bf6c020a0" providerId="ADAL" clId="{635315C9-6D8A-4171-94A6-66E51B30B593}" dt="2023-11-08T10:18:24.052" v="909"/>
          <ac:spMkLst>
            <pc:docMk/>
            <pc:sldMk cId="1178371399" sldId="345"/>
            <ac:spMk id="4" creationId="{BB401294-94D9-4813-997C-D28C0E35972F}"/>
          </ac:spMkLst>
        </pc:spChg>
        <pc:picChg chg="del">
          <ac:chgData name="BEAUFRERE Nicolas" userId="d6a28a0d-8987-45b6-9e2d-d31bf6c020a0" providerId="ADAL" clId="{635315C9-6D8A-4171-94A6-66E51B30B593}" dt="2023-11-08T10:18:25.116" v="910" actId="478"/>
          <ac:picMkLst>
            <pc:docMk/>
            <pc:sldMk cId="1178371399" sldId="345"/>
            <ac:picMk id="12290" creationId="{3A1DF608-586C-76C4-75DA-9035B9120533}"/>
          </ac:picMkLst>
        </pc:picChg>
      </pc:sldChg>
      <pc:sldChg chg="modSp add mod modNotesTx">
        <pc:chgData name="BEAUFRERE Nicolas" userId="d6a28a0d-8987-45b6-9e2d-d31bf6c020a0" providerId="ADAL" clId="{635315C9-6D8A-4171-94A6-66E51B30B593}" dt="2023-11-08T10:28:32.655" v="977" actId="20577"/>
        <pc:sldMkLst>
          <pc:docMk/>
          <pc:sldMk cId="321742537" sldId="346"/>
        </pc:sldMkLst>
        <pc:spChg chg="mod">
          <ac:chgData name="BEAUFRERE Nicolas" userId="d6a28a0d-8987-45b6-9e2d-d31bf6c020a0" providerId="ADAL" clId="{635315C9-6D8A-4171-94A6-66E51B30B593}" dt="2023-11-08T10:27:30.359" v="928"/>
          <ac:spMkLst>
            <pc:docMk/>
            <pc:sldMk cId="321742537" sldId="346"/>
            <ac:spMk id="3" creationId="{DFDE6C71-10B0-4DC7-B508-EF2185D81DB4}"/>
          </ac:spMkLst>
        </pc:spChg>
        <pc:spChg chg="mod">
          <ac:chgData name="BEAUFRERE Nicolas" userId="d6a28a0d-8987-45b6-9e2d-d31bf6c020a0" providerId="ADAL" clId="{635315C9-6D8A-4171-94A6-66E51B30B593}" dt="2023-11-08T10:28:32.655" v="977" actId="20577"/>
          <ac:spMkLst>
            <pc:docMk/>
            <pc:sldMk cId="321742537" sldId="346"/>
            <ac:spMk id="4" creationId="{BB401294-94D9-4813-997C-D28C0E35972F}"/>
          </ac:spMkLst>
        </pc:spChg>
      </pc:sldChg>
      <pc:sldChg chg="addSp delSp modSp add mod">
        <pc:chgData name="BEAUFRERE Nicolas" userId="d6a28a0d-8987-45b6-9e2d-d31bf6c020a0" providerId="ADAL" clId="{635315C9-6D8A-4171-94A6-66E51B30B593}" dt="2023-11-08T10:29:51.055" v="993" actId="6549"/>
        <pc:sldMkLst>
          <pc:docMk/>
          <pc:sldMk cId="2999504986" sldId="347"/>
        </pc:sldMkLst>
        <pc:spChg chg="mod">
          <ac:chgData name="BEAUFRERE Nicolas" userId="d6a28a0d-8987-45b6-9e2d-d31bf6c020a0" providerId="ADAL" clId="{635315C9-6D8A-4171-94A6-66E51B30B593}" dt="2023-11-08T10:29:06.224" v="981"/>
          <ac:spMkLst>
            <pc:docMk/>
            <pc:sldMk cId="2999504986" sldId="347"/>
            <ac:spMk id="3" creationId="{DFDE6C71-10B0-4DC7-B508-EF2185D81DB4}"/>
          </ac:spMkLst>
        </pc:spChg>
        <pc:spChg chg="del mod">
          <ac:chgData name="BEAUFRERE Nicolas" userId="d6a28a0d-8987-45b6-9e2d-d31bf6c020a0" providerId="ADAL" clId="{635315C9-6D8A-4171-94A6-66E51B30B593}" dt="2023-11-08T10:29:19.595" v="983" actId="478"/>
          <ac:spMkLst>
            <pc:docMk/>
            <pc:sldMk cId="2999504986" sldId="347"/>
            <ac:spMk id="4" creationId="{BB401294-94D9-4813-997C-D28C0E35972F}"/>
          </ac:spMkLst>
        </pc:spChg>
        <pc:spChg chg="add del mod">
          <ac:chgData name="BEAUFRERE Nicolas" userId="d6a28a0d-8987-45b6-9e2d-d31bf6c020a0" providerId="ADAL" clId="{635315C9-6D8A-4171-94A6-66E51B30B593}" dt="2023-11-08T10:29:22.758" v="984" actId="478"/>
          <ac:spMkLst>
            <pc:docMk/>
            <pc:sldMk cId="2999504986" sldId="347"/>
            <ac:spMk id="6" creationId="{676C9B22-8A0F-19C6-70D0-78BEE5193BDC}"/>
          </ac:spMkLst>
        </pc:spChg>
        <pc:spChg chg="add mod">
          <ac:chgData name="BEAUFRERE Nicolas" userId="d6a28a0d-8987-45b6-9e2d-d31bf6c020a0" providerId="ADAL" clId="{635315C9-6D8A-4171-94A6-66E51B30B593}" dt="2023-11-08T10:29:51.055" v="993" actId="6549"/>
          <ac:spMkLst>
            <pc:docMk/>
            <pc:sldMk cId="2999504986" sldId="347"/>
            <ac:spMk id="7" creationId="{8BDFAAEE-CCB4-544A-BB81-3B336AFE2F0B}"/>
          </ac:spMkLst>
        </pc:spChg>
      </pc:sldChg>
      <pc:sldChg chg="addSp delSp modSp add del mod">
        <pc:chgData name="BEAUFRERE Nicolas" userId="d6a28a0d-8987-45b6-9e2d-d31bf6c020a0" providerId="ADAL" clId="{635315C9-6D8A-4171-94A6-66E51B30B593}" dt="2023-11-08T10:33:04.975" v="999" actId="2696"/>
        <pc:sldMkLst>
          <pc:docMk/>
          <pc:sldMk cId="1439727296" sldId="348"/>
        </pc:sldMkLst>
        <pc:spChg chg="mod">
          <ac:chgData name="BEAUFRERE Nicolas" userId="d6a28a0d-8987-45b6-9e2d-d31bf6c020a0" providerId="ADAL" clId="{635315C9-6D8A-4171-94A6-66E51B30B593}" dt="2023-11-08T10:32:57.290" v="997"/>
          <ac:spMkLst>
            <pc:docMk/>
            <pc:sldMk cId="1439727296" sldId="348"/>
            <ac:spMk id="3" creationId="{DFDE6C71-10B0-4DC7-B508-EF2185D81DB4}"/>
          </ac:spMkLst>
        </pc:spChg>
        <pc:spChg chg="del">
          <ac:chgData name="BEAUFRERE Nicolas" userId="d6a28a0d-8987-45b6-9e2d-d31bf6c020a0" providerId="ADAL" clId="{635315C9-6D8A-4171-94A6-66E51B30B593}" dt="2023-11-08T10:33:01.639" v="998" actId="478"/>
          <ac:spMkLst>
            <pc:docMk/>
            <pc:sldMk cId="1439727296" sldId="348"/>
            <ac:spMk id="4" creationId="{BB401294-94D9-4813-997C-D28C0E35972F}"/>
          </ac:spMkLst>
        </pc:spChg>
        <pc:spChg chg="add mod">
          <ac:chgData name="BEAUFRERE Nicolas" userId="d6a28a0d-8987-45b6-9e2d-d31bf6c020a0" providerId="ADAL" clId="{635315C9-6D8A-4171-94A6-66E51B30B593}" dt="2023-11-08T10:33:01.639" v="998" actId="478"/>
          <ac:spMkLst>
            <pc:docMk/>
            <pc:sldMk cId="1439727296" sldId="348"/>
            <ac:spMk id="6" creationId="{E88D3A92-8E57-74C6-29A6-A57BE5F20054}"/>
          </ac:spMkLst>
        </pc:spChg>
      </pc:sldChg>
      <pc:sldChg chg="modSp add mod">
        <pc:chgData name="BEAUFRERE Nicolas" userId="d6a28a0d-8987-45b6-9e2d-d31bf6c020a0" providerId="ADAL" clId="{635315C9-6D8A-4171-94A6-66E51B30B593}" dt="2023-11-08T10:36:55.329" v="1030" actId="20577"/>
        <pc:sldMkLst>
          <pc:docMk/>
          <pc:sldMk cId="3001404219" sldId="349"/>
        </pc:sldMkLst>
        <pc:spChg chg="mod">
          <ac:chgData name="BEAUFRERE Nicolas" userId="d6a28a0d-8987-45b6-9e2d-d31bf6c020a0" providerId="ADAL" clId="{635315C9-6D8A-4171-94A6-66E51B30B593}" dt="2023-11-08T10:36:40.716" v="1020"/>
          <ac:spMkLst>
            <pc:docMk/>
            <pc:sldMk cId="3001404219" sldId="349"/>
            <ac:spMk id="3" creationId="{DFDE6C71-10B0-4DC7-B508-EF2185D81DB4}"/>
          </ac:spMkLst>
        </pc:spChg>
        <pc:spChg chg="mod">
          <ac:chgData name="BEAUFRERE Nicolas" userId="d6a28a0d-8987-45b6-9e2d-d31bf6c020a0" providerId="ADAL" clId="{635315C9-6D8A-4171-94A6-66E51B30B593}" dt="2023-11-08T10:36:55.329" v="1030" actId="20577"/>
          <ac:spMkLst>
            <pc:docMk/>
            <pc:sldMk cId="3001404219" sldId="349"/>
            <ac:spMk id="4" creationId="{BB401294-94D9-4813-997C-D28C0E35972F}"/>
          </ac:spMkLst>
        </pc:spChg>
      </pc:sldChg>
      <pc:sldChg chg="modSp add mod modNotesTx">
        <pc:chgData name="BEAUFRERE Nicolas" userId="d6a28a0d-8987-45b6-9e2d-d31bf6c020a0" providerId="ADAL" clId="{635315C9-6D8A-4171-94A6-66E51B30B593}" dt="2023-11-08T10:39:30.112" v="1043" actId="20577"/>
        <pc:sldMkLst>
          <pc:docMk/>
          <pc:sldMk cId="2797182931" sldId="350"/>
        </pc:sldMkLst>
        <pc:spChg chg="mod">
          <ac:chgData name="BEAUFRERE Nicolas" userId="d6a28a0d-8987-45b6-9e2d-d31bf6c020a0" providerId="ADAL" clId="{635315C9-6D8A-4171-94A6-66E51B30B593}" dt="2023-11-08T10:39:11.423" v="1036"/>
          <ac:spMkLst>
            <pc:docMk/>
            <pc:sldMk cId="2797182931" sldId="350"/>
            <ac:spMk id="3" creationId="{DFDE6C71-10B0-4DC7-B508-EF2185D81DB4}"/>
          </ac:spMkLst>
        </pc:spChg>
        <pc:spChg chg="mod">
          <ac:chgData name="BEAUFRERE Nicolas" userId="d6a28a0d-8987-45b6-9e2d-d31bf6c020a0" providerId="ADAL" clId="{635315C9-6D8A-4171-94A6-66E51B30B593}" dt="2023-11-08T10:39:30.112" v="1043" actId="20577"/>
          <ac:spMkLst>
            <pc:docMk/>
            <pc:sldMk cId="2797182931" sldId="350"/>
            <ac:spMk id="4" creationId="{BB401294-94D9-4813-997C-D28C0E35972F}"/>
          </ac:spMkLst>
        </pc:spChg>
      </pc:sldChg>
      <pc:sldChg chg="modSp add mod">
        <pc:chgData name="BEAUFRERE Nicolas" userId="d6a28a0d-8987-45b6-9e2d-d31bf6c020a0" providerId="ADAL" clId="{635315C9-6D8A-4171-94A6-66E51B30B593}" dt="2023-11-08T10:33:30.530" v="1008" actId="20577"/>
        <pc:sldMkLst>
          <pc:docMk/>
          <pc:sldMk cId="2458400671" sldId="351"/>
        </pc:sldMkLst>
        <pc:spChg chg="mod">
          <ac:chgData name="BEAUFRERE Nicolas" userId="d6a28a0d-8987-45b6-9e2d-d31bf6c020a0" providerId="ADAL" clId="{635315C9-6D8A-4171-94A6-66E51B30B593}" dt="2023-11-08T10:33:14.695" v="1003"/>
          <ac:spMkLst>
            <pc:docMk/>
            <pc:sldMk cId="2458400671" sldId="351"/>
            <ac:spMk id="3" creationId="{DFDE6C71-10B0-4DC7-B508-EF2185D81DB4}"/>
          </ac:spMkLst>
        </pc:spChg>
        <pc:spChg chg="mod">
          <ac:chgData name="BEAUFRERE Nicolas" userId="d6a28a0d-8987-45b6-9e2d-d31bf6c020a0" providerId="ADAL" clId="{635315C9-6D8A-4171-94A6-66E51B30B593}" dt="2023-11-08T10:33:30.530" v="1008" actId="20577"/>
          <ac:spMkLst>
            <pc:docMk/>
            <pc:sldMk cId="2458400671" sldId="351"/>
            <ac:spMk id="7" creationId="{8BDFAAEE-CCB4-544A-BB81-3B336AFE2F0B}"/>
          </ac:spMkLst>
        </pc:spChg>
      </pc:sldChg>
      <pc:sldChg chg="modSp add mod">
        <pc:chgData name="BEAUFRERE Nicolas" userId="d6a28a0d-8987-45b6-9e2d-d31bf6c020a0" providerId="ADAL" clId="{635315C9-6D8A-4171-94A6-66E51B30B593}" dt="2023-11-08T10:34:04.017" v="1016" actId="20577"/>
        <pc:sldMkLst>
          <pc:docMk/>
          <pc:sldMk cId="4161209845" sldId="352"/>
        </pc:sldMkLst>
        <pc:spChg chg="mod">
          <ac:chgData name="BEAUFRERE Nicolas" userId="d6a28a0d-8987-45b6-9e2d-d31bf6c020a0" providerId="ADAL" clId="{635315C9-6D8A-4171-94A6-66E51B30B593}" dt="2023-11-08T10:33:50.021" v="1012"/>
          <ac:spMkLst>
            <pc:docMk/>
            <pc:sldMk cId="4161209845" sldId="352"/>
            <ac:spMk id="3" creationId="{DFDE6C71-10B0-4DC7-B508-EF2185D81DB4}"/>
          </ac:spMkLst>
        </pc:spChg>
        <pc:spChg chg="mod">
          <ac:chgData name="BEAUFRERE Nicolas" userId="d6a28a0d-8987-45b6-9e2d-d31bf6c020a0" providerId="ADAL" clId="{635315C9-6D8A-4171-94A6-66E51B30B593}" dt="2023-11-08T10:34:04.017" v="1016" actId="20577"/>
          <ac:spMkLst>
            <pc:docMk/>
            <pc:sldMk cId="4161209845" sldId="352"/>
            <ac:spMk id="7" creationId="{8BDFAAEE-CCB4-544A-BB81-3B336AFE2F0B}"/>
          </ac:spMkLst>
        </pc:spChg>
      </pc:sldChg>
      <pc:sldChg chg="modSp add mod">
        <pc:chgData name="BEAUFRERE Nicolas" userId="d6a28a0d-8987-45b6-9e2d-d31bf6c020a0" providerId="ADAL" clId="{635315C9-6D8A-4171-94A6-66E51B30B593}" dt="2023-11-08T10:49:30.246" v="1138" actId="20577"/>
        <pc:sldMkLst>
          <pc:docMk/>
          <pc:sldMk cId="3037062700" sldId="353"/>
        </pc:sldMkLst>
        <pc:spChg chg="mod">
          <ac:chgData name="BEAUFRERE Nicolas" userId="d6a28a0d-8987-45b6-9e2d-d31bf6c020a0" providerId="ADAL" clId="{635315C9-6D8A-4171-94A6-66E51B30B593}" dt="2023-11-08T10:49:17.215" v="1117"/>
          <ac:spMkLst>
            <pc:docMk/>
            <pc:sldMk cId="3037062700" sldId="353"/>
            <ac:spMk id="3" creationId="{5A052049-FD17-4235-AE68-F47E57D0E7A4}"/>
          </ac:spMkLst>
        </pc:spChg>
        <pc:spChg chg="mod">
          <ac:chgData name="BEAUFRERE Nicolas" userId="d6a28a0d-8987-45b6-9e2d-d31bf6c020a0" providerId="ADAL" clId="{635315C9-6D8A-4171-94A6-66E51B30B593}" dt="2023-11-08T10:49:30.246" v="1138" actId="20577"/>
          <ac:spMkLst>
            <pc:docMk/>
            <pc:sldMk cId="3037062700" sldId="353"/>
            <ac:spMk id="4" creationId="{45ECCE17-BE13-407D-B090-3DC1E466CAA4}"/>
          </ac:spMkLst>
        </pc:spChg>
      </pc:sldChg>
      <pc:sldChg chg="modSp add mod">
        <pc:chgData name="BEAUFRERE Nicolas" userId="d6a28a0d-8987-45b6-9e2d-d31bf6c020a0" providerId="ADAL" clId="{635315C9-6D8A-4171-94A6-66E51B30B593}" dt="2023-11-08T10:54:23.627" v="1144"/>
        <pc:sldMkLst>
          <pc:docMk/>
          <pc:sldMk cId="1790137462" sldId="354"/>
        </pc:sldMkLst>
        <pc:spChg chg="mod">
          <ac:chgData name="BEAUFRERE Nicolas" userId="d6a28a0d-8987-45b6-9e2d-d31bf6c020a0" providerId="ADAL" clId="{635315C9-6D8A-4171-94A6-66E51B30B593}" dt="2023-11-08T10:54:15.785" v="1141"/>
          <ac:spMkLst>
            <pc:docMk/>
            <pc:sldMk cId="1790137462" sldId="354"/>
            <ac:spMk id="3" creationId="{5A052049-FD17-4235-AE68-F47E57D0E7A4}"/>
          </ac:spMkLst>
        </pc:spChg>
        <pc:spChg chg="mod">
          <ac:chgData name="BEAUFRERE Nicolas" userId="d6a28a0d-8987-45b6-9e2d-d31bf6c020a0" providerId="ADAL" clId="{635315C9-6D8A-4171-94A6-66E51B30B593}" dt="2023-11-08T10:54:23.627" v="1144"/>
          <ac:spMkLst>
            <pc:docMk/>
            <pc:sldMk cId="1790137462" sldId="354"/>
            <ac:spMk id="4" creationId="{45ECCE17-BE13-407D-B090-3DC1E466CAA4}"/>
          </ac:spMkLst>
        </pc:spChg>
      </pc:sldChg>
      <pc:sldChg chg="modSp add mod modShow">
        <pc:chgData name="BEAUFRERE Nicolas" userId="d6a28a0d-8987-45b6-9e2d-d31bf6c020a0" providerId="ADAL" clId="{635315C9-6D8A-4171-94A6-66E51B30B593}" dt="2023-11-08T10:55:59.668" v="1170" actId="729"/>
        <pc:sldMkLst>
          <pc:docMk/>
          <pc:sldMk cId="3333641177" sldId="355"/>
        </pc:sldMkLst>
        <pc:spChg chg="mod">
          <ac:chgData name="BEAUFRERE Nicolas" userId="d6a28a0d-8987-45b6-9e2d-d31bf6c020a0" providerId="ADAL" clId="{635315C9-6D8A-4171-94A6-66E51B30B593}" dt="2023-11-08T10:54:33.626" v="1148"/>
          <ac:spMkLst>
            <pc:docMk/>
            <pc:sldMk cId="3333641177" sldId="355"/>
            <ac:spMk id="3" creationId="{5A052049-FD17-4235-AE68-F47E57D0E7A4}"/>
          </ac:spMkLst>
        </pc:spChg>
        <pc:spChg chg="mod">
          <ac:chgData name="BEAUFRERE Nicolas" userId="d6a28a0d-8987-45b6-9e2d-d31bf6c020a0" providerId="ADAL" clId="{635315C9-6D8A-4171-94A6-66E51B30B593}" dt="2023-11-08T10:54:50.240" v="1151"/>
          <ac:spMkLst>
            <pc:docMk/>
            <pc:sldMk cId="3333641177" sldId="355"/>
            <ac:spMk id="4" creationId="{45ECCE17-BE13-407D-B090-3DC1E466CAA4}"/>
          </ac:spMkLst>
        </pc:spChg>
      </pc:sldChg>
      <pc:sldChg chg="modSp add mod modShow">
        <pc:chgData name="BEAUFRERE Nicolas" userId="d6a28a0d-8987-45b6-9e2d-d31bf6c020a0" providerId="ADAL" clId="{635315C9-6D8A-4171-94A6-66E51B30B593}" dt="2023-11-08T10:55:59.668" v="1170" actId="729"/>
        <pc:sldMkLst>
          <pc:docMk/>
          <pc:sldMk cId="598690834" sldId="356"/>
        </pc:sldMkLst>
        <pc:spChg chg="mod">
          <ac:chgData name="BEAUFRERE Nicolas" userId="d6a28a0d-8987-45b6-9e2d-d31bf6c020a0" providerId="ADAL" clId="{635315C9-6D8A-4171-94A6-66E51B30B593}" dt="2023-11-08T10:55:01.169" v="1155"/>
          <ac:spMkLst>
            <pc:docMk/>
            <pc:sldMk cId="598690834" sldId="356"/>
            <ac:spMk id="3" creationId="{5A052049-FD17-4235-AE68-F47E57D0E7A4}"/>
          </ac:spMkLst>
        </pc:spChg>
        <pc:spChg chg="mod">
          <ac:chgData name="BEAUFRERE Nicolas" userId="d6a28a0d-8987-45b6-9e2d-d31bf6c020a0" providerId="ADAL" clId="{635315C9-6D8A-4171-94A6-66E51B30B593}" dt="2023-11-08T10:55:07.992" v="1158"/>
          <ac:spMkLst>
            <pc:docMk/>
            <pc:sldMk cId="598690834" sldId="356"/>
            <ac:spMk id="4" creationId="{45ECCE17-BE13-407D-B090-3DC1E466CAA4}"/>
          </ac:spMkLst>
        </pc:spChg>
      </pc:sldChg>
      <pc:sldChg chg="addSp delSp modSp add mod modShow">
        <pc:chgData name="BEAUFRERE Nicolas" userId="d6a28a0d-8987-45b6-9e2d-d31bf6c020a0" providerId="ADAL" clId="{635315C9-6D8A-4171-94A6-66E51B30B593}" dt="2023-11-08T10:55:59.668" v="1170" actId="729"/>
        <pc:sldMkLst>
          <pc:docMk/>
          <pc:sldMk cId="406878288" sldId="357"/>
        </pc:sldMkLst>
        <pc:spChg chg="mod">
          <ac:chgData name="BEAUFRERE Nicolas" userId="d6a28a0d-8987-45b6-9e2d-d31bf6c020a0" providerId="ADAL" clId="{635315C9-6D8A-4171-94A6-66E51B30B593}" dt="2023-11-08T10:55:39.244" v="1163" actId="14100"/>
          <ac:spMkLst>
            <pc:docMk/>
            <pc:sldMk cId="406878288" sldId="357"/>
            <ac:spMk id="3" creationId="{5A052049-FD17-4235-AE68-F47E57D0E7A4}"/>
          </ac:spMkLst>
        </pc:spChg>
        <pc:spChg chg="mod">
          <ac:chgData name="BEAUFRERE Nicolas" userId="d6a28a0d-8987-45b6-9e2d-d31bf6c020a0" providerId="ADAL" clId="{635315C9-6D8A-4171-94A6-66E51B30B593}" dt="2023-11-08T10:55:50.934" v="1168"/>
          <ac:spMkLst>
            <pc:docMk/>
            <pc:sldMk cId="406878288" sldId="357"/>
            <ac:spMk id="4" creationId="{45ECCE17-BE13-407D-B090-3DC1E466CAA4}"/>
          </ac:spMkLst>
        </pc:spChg>
        <pc:spChg chg="add del">
          <ac:chgData name="BEAUFRERE Nicolas" userId="d6a28a0d-8987-45b6-9e2d-d31bf6c020a0" providerId="ADAL" clId="{635315C9-6D8A-4171-94A6-66E51B30B593}" dt="2023-11-08T10:55:46.839" v="1165" actId="22"/>
          <ac:spMkLst>
            <pc:docMk/>
            <pc:sldMk cId="406878288" sldId="357"/>
            <ac:spMk id="6" creationId="{C298FFCA-26AA-E184-A8D4-5EF60D41D1C1}"/>
          </ac:spMkLst>
        </pc:spChg>
      </pc:sldChg>
      <pc:sldChg chg="modSp add mod">
        <pc:chgData name="BEAUFRERE Nicolas" userId="d6a28a0d-8987-45b6-9e2d-d31bf6c020a0" providerId="ADAL" clId="{635315C9-6D8A-4171-94A6-66E51B30B593}" dt="2023-11-08T10:56:23.917" v="1177"/>
        <pc:sldMkLst>
          <pc:docMk/>
          <pc:sldMk cId="102804545" sldId="358"/>
        </pc:sldMkLst>
        <pc:spChg chg="mod">
          <ac:chgData name="BEAUFRERE Nicolas" userId="d6a28a0d-8987-45b6-9e2d-d31bf6c020a0" providerId="ADAL" clId="{635315C9-6D8A-4171-94A6-66E51B30B593}" dt="2023-11-08T10:56:11.508" v="1173"/>
          <ac:spMkLst>
            <pc:docMk/>
            <pc:sldMk cId="102804545" sldId="358"/>
            <ac:spMk id="3" creationId="{5A052049-FD17-4235-AE68-F47E57D0E7A4}"/>
          </ac:spMkLst>
        </pc:spChg>
        <pc:spChg chg="mod">
          <ac:chgData name="BEAUFRERE Nicolas" userId="d6a28a0d-8987-45b6-9e2d-d31bf6c020a0" providerId="ADAL" clId="{635315C9-6D8A-4171-94A6-66E51B30B593}" dt="2023-11-08T10:56:23.917" v="1177"/>
          <ac:spMkLst>
            <pc:docMk/>
            <pc:sldMk cId="102804545" sldId="358"/>
            <ac:spMk id="4" creationId="{45ECCE17-BE13-407D-B090-3DC1E466CAA4}"/>
          </ac:spMkLst>
        </pc:spChg>
      </pc:sldChg>
      <pc:sldChg chg="modSp add del mod ord modShow">
        <pc:chgData name="BEAUFRERE Nicolas" userId="d6a28a0d-8987-45b6-9e2d-d31bf6c020a0" providerId="ADAL" clId="{635315C9-6D8A-4171-94A6-66E51B30B593}" dt="2023-11-08T10:56:54.395" v="1188" actId="2696"/>
        <pc:sldMkLst>
          <pc:docMk/>
          <pc:sldMk cId="150287768" sldId="359"/>
        </pc:sldMkLst>
        <pc:spChg chg="mod">
          <ac:chgData name="BEAUFRERE Nicolas" userId="d6a28a0d-8987-45b6-9e2d-d31bf6c020a0" providerId="ADAL" clId="{635315C9-6D8A-4171-94A6-66E51B30B593}" dt="2023-11-08T10:56:51.675" v="1187"/>
          <ac:spMkLst>
            <pc:docMk/>
            <pc:sldMk cId="150287768" sldId="359"/>
            <ac:spMk id="3" creationId="{5A052049-FD17-4235-AE68-F47E57D0E7A4}"/>
          </ac:spMkLst>
        </pc:spChg>
      </pc:sldChg>
      <pc:sldChg chg="new del">
        <pc:chgData name="BEAUFRERE Nicolas" userId="d6a28a0d-8987-45b6-9e2d-d31bf6c020a0" providerId="ADAL" clId="{635315C9-6D8A-4171-94A6-66E51B30B593}" dt="2023-11-08T10:56:32.343" v="1179" actId="680"/>
        <pc:sldMkLst>
          <pc:docMk/>
          <pc:sldMk cId="1627046171" sldId="359"/>
        </pc:sldMkLst>
      </pc:sldChg>
      <pc:sldChg chg="modSp add mod">
        <pc:chgData name="BEAUFRERE Nicolas" userId="d6a28a0d-8987-45b6-9e2d-d31bf6c020a0" providerId="ADAL" clId="{635315C9-6D8A-4171-94A6-66E51B30B593}" dt="2023-11-08T10:57:11.506" v="1195"/>
        <pc:sldMkLst>
          <pc:docMk/>
          <pc:sldMk cId="2431593465" sldId="359"/>
        </pc:sldMkLst>
        <pc:spChg chg="mod">
          <ac:chgData name="BEAUFRERE Nicolas" userId="d6a28a0d-8987-45b6-9e2d-d31bf6c020a0" providerId="ADAL" clId="{635315C9-6D8A-4171-94A6-66E51B30B593}" dt="2023-11-08T10:57:04.573" v="1192"/>
          <ac:spMkLst>
            <pc:docMk/>
            <pc:sldMk cId="2431593465" sldId="359"/>
            <ac:spMk id="3" creationId="{5A052049-FD17-4235-AE68-F47E57D0E7A4}"/>
          </ac:spMkLst>
        </pc:spChg>
        <pc:spChg chg="mod">
          <ac:chgData name="BEAUFRERE Nicolas" userId="d6a28a0d-8987-45b6-9e2d-d31bf6c020a0" providerId="ADAL" clId="{635315C9-6D8A-4171-94A6-66E51B30B593}" dt="2023-11-08T10:57:11.506" v="1195"/>
          <ac:spMkLst>
            <pc:docMk/>
            <pc:sldMk cId="2431593465" sldId="359"/>
            <ac:spMk id="4" creationId="{45ECCE17-BE13-407D-B090-3DC1E466CAA4}"/>
          </ac:spMkLst>
        </pc:spChg>
      </pc:sldChg>
      <pc:sldChg chg="modSp add mod">
        <pc:chgData name="BEAUFRERE Nicolas" userId="d6a28a0d-8987-45b6-9e2d-d31bf6c020a0" providerId="ADAL" clId="{635315C9-6D8A-4171-94A6-66E51B30B593}" dt="2023-11-08T13:24:25.306" v="1223" actId="20577"/>
        <pc:sldMkLst>
          <pc:docMk/>
          <pc:sldMk cId="1387263702" sldId="360"/>
        </pc:sldMkLst>
        <pc:spChg chg="mod">
          <ac:chgData name="BEAUFRERE Nicolas" userId="d6a28a0d-8987-45b6-9e2d-d31bf6c020a0" providerId="ADAL" clId="{635315C9-6D8A-4171-94A6-66E51B30B593}" dt="2023-11-08T13:24:25.306" v="1223" actId="20577"/>
          <ac:spMkLst>
            <pc:docMk/>
            <pc:sldMk cId="1387263702" sldId="360"/>
            <ac:spMk id="3" creationId="{71483F6C-4884-4A07-8969-EE4A7C1D29DA}"/>
          </ac:spMkLst>
        </pc:spChg>
      </pc:sldChg>
      <pc:sldChg chg="modSp add mod">
        <pc:chgData name="BEAUFRERE Nicolas" userId="d6a28a0d-8987-45b6-9e2d-d31bf6c020a0" providerId="ADAL" clId="{635315C9-6D8A-4171-94A6-66E51B30B593}" dt="2023-11-08T13:25:54.943" v="1229"/>
        <pc:sldMkLst>
          <pc:docMk/>
          <pc:sldMk cId="3777862598" sldId="361"/>
        </pc:sldMkLst>
        <pc:spChg chg="mod">
          <ac:chgData name="BEAUFRERE Nicolas" userId="d6a28a0d-8987-45b6-9e2d-d31bf6c020a0" providerId="ADAL" clId="{635315C9-6D8A-4171-94A6-66E51B30B593}" dt="2023-11-08T13:25:44.524" v="1226"/>
          <ac:spMkLst>
            <pc:docMk/>
            <pc:sldMk cId="3777862598" sldId="361"/>
            <ac:spMk id="3" creationId="{5A052049-FD17-4235-AE68-F47E57D0E7A4}"/>
          </ac:spMkLst>
        </pc:spChg>
        <pc:spChg chg="mod">
          <ac:chgData name="BEAUFRERE Nicolas" userId="d6a28a0d-8987-45b6-9e2d-d31bf6c020a0" providerId="ADAL" clId="{635315C9-6D8A-4171-94A6-66E51B30B593}" dt="2023-11-08T13:25:54.943" v="1229"/>
          <ac:spMkLst>
            <pc:docMk/>
            <pc:sldMk cId="3777862598" sldId="361"/>
            <ac:spMk id="4" creationId="{45ECCE17-BE13-407D-B090-3DC1E466CAA4}"/>
          </ac:spMkLst>
        </pc:spChg>
      </pc:sldChg>
      <pc:sldChg chg="modSp add mod">
        <pc:chgData name="BEAUFRERE Nicolas" userId="d6a28a0d-8987-45b6-9e2d-d31bf6c020a0" providerId="ADAL" clId="{635315C9-6D8A-4171-94A6-66E51B30B593}" dt="2023-11-08T13:26:14.994" v="1236"/>
        <pc:sldMkLst>
          <pc:docMk/>
          <pc:sldMk cId="1510236554" sldId="362"/>
        </pc:sldMkLst>
        <pc:spChg chg="mod">
          <ac:chgData name="BEAUFRERE Nicolas" userId="d6a28a0d-8987-45b6-9e2d-d31bf6c020a0" providerId="ADAL" clId="{635315C9-6D8A-4171-94A6-66E51B30B593}" dt="2023-11-08T13:26:07.189" v="1233"/>
          <ac:spMkLst>
            <pc:docMk/>
            <pc:sldMk cId="1510236554" sldId="362"/>
            <ac:spMk id="3" creationId="{5A052049-FD17-4235-AE68-F47E57D0E7A4}"/>
          </ac:spMkLst>
        </pc:spChg>
        <pc:spChg chg="mod">
          <ac:chgData name="BEAUFRERE Nicolas" userId="d6a28a0d-8987-45b6-9e2d-d31bf6c020a0" providerId="ADAL" clId="{635315C9-6D8A-4171-94A6-66E51B30B593}" dt="2023-11-08T13:26:14.994" v="1236"/>
          <ac:spMkLst>
            <pc:docMk/>
            <pc:sldMk cId="1510236554" sldId="362"/>
            <ac:spMk id="4" creationId="{45ECCE17-BE13-407D-B090-3DC1E466CAA4}"/>
          </ac:spMkLst>
        </pc:spChg>
      </pc:sldChg>
      <pc:sldChg chg="modSp add mod">
        <pc:chgData name="BEAUFRERE Nicolas" userId="d6a28a0d-8987-45b6-9e2d-d31bf6c020a0" providerId="ADAL" clId="{635315C9-6D8A-4171-94A6-66E51B30B593}" dt="2023-11-08T13:28:12.654" v="1250" actId="14100"/>
        <pc:sldMkLst>
          <pc:docMk/>
          <pc:sldMk cId="2620480711" sldId="363"/>
        </pc:sldMkLst>
        <pc:spChg chg="mod">
          <ac:chgData name="BEAUFRERE Nicolas" userId="d6a28a0d-8987-45b6-9e2d-d31bf6c020a0" providerId="ADAL" clId="{635315C9-6D8A-4171-94A6-66E51B30B593}" dt="2023-11-08T13:28:09.545" v="1249" actId="2711"/>
          <ac:spMkLst>
            <pc:docMk/>
            <pc:sldMk cId="2620480711" sldId="363"/>
            <ac:spMk id="3" creationId="{5A052049-FD17-4235-AE68-F47E57D0E7A4}"/>
          </ac:spMkLst>
        </pc:spChg>
        <pc:spChg chg="mod">
          <ac:chgData name="BEAUFRERE Nicolas" userId="d6a28a0d-8987-45b6-9e2d-d31bf6c020a0" providerId="ADAL" clId="{635315C9-6D8A-4171-94A6-66E51B30B593}" dt="2023-11-08T13:28:12.654" v="1250" actId="14100"/>
          <ac:spMkLst>
            <pc:docMk/>
            <pc:sldMk cId="2620480711" sldId="363"/>
            <ac:spMk id="4" creationId="{45ECCE17-BE13-407D-B090-3DC1E466CAA4}"/>
          </ac:spMkLst>
        </pc:spChg>
      </pc:sldChg>
      <pc:sldChg chg="modSp add mod">
        <pc:chgData name="BEAUFRERE Nicolas" userId="d6a28a0d-8987-45b6-9e2d-d31bf6c020a0" providerId="ADAL" clId="{635315C9-6D8A-4171-94A6-66E51B30B593}" dt="2023-11-08T13:28:27.291" v="1253"/>
        <pc:sldMkLst>
          <pc:docMk/>
          <pc:sldMk cId="305462752" sldId="364"/>
        </pc:sldMkLst>
        <pc:spChg chg="mod">
          <ac:chgData name="BEAUFRERE Nicolas" userId="d6a28a0d-8987-45b6-9e2d-d31bf6c020a0" providerId="ADAL" clId="{635315C9-6D8A-4171-94A6-66E51B30B593}" dt="2023-11-08T13:28:04.326" v="1248" actId="2711"/>
          <ac:spMkLst>
            <pc:docMk/>
            <pc:sldMk cId="305462752" sldId="364"/>
            <ac:spMk id="3" creationId="{5A052049-FD17-4235-AE68-F47E57D0E7A4}"/>
          </ac:spMkLst>
        </pc:spChg>
        <pc:spChg chg="mod">
          <ac:chgData name="BEAUFRERE Nicolas" userId="d6a28a0d-8987-45b6-9e2d-d31bf6c020a0" providerId="ADAL" clId="{635315C9-6D8A-4171-94A6-66E51B30B593}" dt="2023-11-08T13:28:27.291" v="1253"/>
          <ac:spMkLst>
            <pc:docMk/>
            <pc:sldMk cId="305462752" sldId="364"/>
            <ac:spMk id="4" creationId="{45ECCE17-BE13-407D-B090-3DC1E466CAA4}"/>
          </ac:spMkLst>
        </pc:spChg>
      </pc:sldChg>
      <pc:sldChg chg="modSp add mod">
        <pc:chgData name="BEAUFRERE Nicolas" userId="d6a28a0d-8987-45b6-9e2d-d31bf6c020a0" providerId="ADAL" clId="{635315C9-6D8A-4171-94A6-66E51B30B593}" dt="2023-11-08T13:28:56.105" v="1262"/>
        <pc:sldMkLst>
          <pc:docMk/>
          <pc:sldMk cId="1865574423" sldId="365"/>
        </pc:sldMkLst>
        <pc:spChg chg="mod">
          <ac:chgData name="BEAUFRERE Nicolas" userId="d6a28a0d-8987-45b6-9e2d-d31bf6c020a0" providerId="ADAL" clId="{635315C9-6D8A-4171-94A6-66E51B30B593}" dt="2023-11-08T13:28:42.862" v="1259" actId="2711"/>
          <ac:spMkLst>
            <pc:docMk/>
            <pc:sldMk cId="1865574423" sldId="365"/>
            <ac:spMk id="3" creationId="{5A052049-FD17-4235-AE68-F47E57D0E7A4}"/>
          </ac:spMkLst>
        </pc:spChg>
        <pc:spChg chg="mod">
          <ac:chgData name="BEAUFRERE Nicolas" userId="d6a28a0d-8987-45b6-9e2d-d31bf6c020a0" providerId="ADAL" clId="{635315C9-6D8A-4171-94A6-66E51B30B593}" dt="2023-11-08T13:28:56.105" v="1262"/>
          <ac:spMkLst>
            <pc:docMk/>
            <pc:sldMk cId="1865574423" sldId="365"/>
            <ac:spMk id="4" creationId="{45ECCE17-BE13-407D-B090-3DC1E466CAA4}"/>
          </ac:spMkLst>
        </pc:spChg>
      </pc:sldChg>
      <pc:sldChg chg="modSp add mod">
        <pc:chgData name="BEAUFRERE Nicolas" userId="d6a28a0d-8987-45b6-9e2d-d31bf6c020a0" providerId="ADAL" clId="{635315C9-6D8A-4171-94A6-66E51B30B593}" dt="2023-11-08T13:29:51.446" v="1269"/>
        <pc:sldMkLst>
          <pc:docMk/>
          <pc:sldMk cId="3151128206" sldId="366"/>
        </pc:sldMkLst>
        <pc:spChg chg="mod">
          <ac:chgData name="BEAUFRERE Nicolas" userId="d6a28a0d-8987-45b6-9e2d-d31bf6c020a0" providerId="ADAL" clId="{635315C9-6D8A-4171-94A6-66E51B30B593}" dt="2023-11-08T13:29:44.498" v="1266"/>
          <ac:spMkLst>
            <pc:docMk/>
            <pc:sldMk cId="3151128206" sldId="366"/>
            <ac:spMk id="3" creationId="{5A052049-FD17-4235-AE68-F47E57D0E7A4}"/>
          </ac:spMkLst>
        </pc:spChg>
        <pc:spChg chg="mod">
          <ac:chgData name="BEAUFRERE Nicolas" userId="d6a28a0d-8987-45b6-9e2d-d31bf6c020a0" providerId="ADAL" clId="{635315C9-6D8A-4171-94A6-66E51B30B593}" dt="2023-11-08T13:29:51.446" v="1269"/>
          <ac:spMkLst>
            <pc:docMk/>
            <pc:sldMk cId="3151128206" sldId="366"/>
            <ac:spMk id="4" creationId="{45ECCE17-BE13-407D-B090-3DC1E466CAA4}"/>
          </ac:spMkLst>
        </pc:spChg>
      </pc:sldChg>
      <pc:sldChg chg="modSp add mod">
        <pc:chgData name="BEAUFRERE Nicolas" userId="d6a28a0d-8987-45b6-9e2d-d31bf6c020a0" providerId="ADAL" clId="{635315C9-6D8A-4171-94A6-66E51B30B593}" dt="2023-11-08T13:30:08.780" v="1276"/>
        <pc:sldMkLst>
          <pc:docMk/>
          <pc:sldMk cId="275208641" sldId="367"/>
        </pc:sldMkLst>
        <pc:spChg chg="mod">
          <ac:chgData name="BEAUFRERE Nicolas" userId="d6a28a0d-8987-45b6-9e2d-d31bf6c020a0" providerId="ADAL" clId="{635315C9-6D8A-4171-94A6-66E51B30B593}" dt="2023-11-08T13:30:02.017" v="1273"/>
          <ac:spMkLst>
            <pc:docMk/>
            <pc:sldMk cId="275208641" sldId="367"/>
            <ac:spMk id="3" creationId="{5A052049-FD17-4235-AE68-F47E57D0E7A4}"/>
          </ac:spMkLst>
        </pc:spChg>
        <pc:spChg chg="mod">
          <ac:chgData name="BEAUFRERE Nicolas" userId="d6a28a0d-8987-45b6-9e2d-d31bf6c020a0" providerId="ADAL" clId="{635315C9-6D8A-4171-94A6-66E51B30B593}" dt="2023-11-08T13:30:08.780" v="1276"/>
          <ac:spMkLst>
            <pc:docMk/>
            <pc:sldMk cId="275208641" sldId="367"/>
            <ac:spMk id="4" creationId="{45ECCE17-BE13-407D-B090-3DC1E466CAA4}"/>
          </ac:spMkLst>
        </pc:spChg>
      </pc:sldChg>
      <pc:sldChg chg="modSp add mod">
        <pc:chgData name="BEAUFRERE Nicolas" userId="d6a28a0d-8987-45b6-9e2d-d31bf6c020a0" providerId="ADAL" clId="{635315C9-6D8A-4171-94A6-66E51B30B593}" dt="2023-11-08T13:38:47.691" v="1315"/>
        <pc:sldMkLst>
          <pc:docMk/>
          <pc:sldMk cId="2240884637" sldId="368"/>
        </pc:sldMkLst>
        <pc:spChg chg="mod">
          <ac:chgData name="BEAUFRERE Nicolas" userId="d6a28a0d-8987-45b6-9e2d-d31bf6c020a0" providerId="ADAL" clId="{635315C9-6D8A-4171-94A6-66E51B30B593}" dt="2023-11-08T13:38:47.691" v="1315"/>
          <ac:spMkLst>
            <pc:docMk/>
            <pc:sldMk cId="2240884637" sldId="368"/>
            <ac:spMk id="3" creationId="{5A052049-FD17-4235-AE68-F47E57D0E7A4}"/>
          </ac:spMkLst>
        </pc:spChg>
        <pc:spChg chg="mod">
          <ac:chgData name="BEAUFRERE Nicolas" userId="d6a28a0d-8987-45b6-9e2d-d31bf6c020a0" providerId="ADAL" clId="{635315C9-6D8A-4171-94A6-66E51B30B593}" dt="2023-11-08T13:38:46.238" v="1314" actId="14100"/>
          <ac:spMkLst>
            <pc:docMk/>
            <pc:sldMk cId="2240884637" sldId="368"/>
            <ac:spMk id="4" creationId="{45ECCE17-BE13-407D-B090-3DC1E466CAA4}"/>
          </ac:spMkLst>
        </pc:spChg>
      </pc:sldChg>
      <pc:sldChg chg="modSp add mod">
        <pc:chgData name="BEAUFRERE Nicolas" userId="d6a28a0d-8987-45b6-9e2d-d31bf6c020a0" providerId="ADAL" clId="{635315C9-6D8A-4171-94A6-66E51B30B593}" dt="2023-11-08T17:12:35.393" v="1456" actId="20577"/>
        <pc:sldMkLst>
          <pc:docMk/>
          <pc:sldMk cId="2282001741" sldId="369"/>
        </pc:sldMkLst>
        <pc:spChg chg="mod">
          <ac:chgData name="BEAUFRERE Nicolas" userId="d6a28a0d-8987-45b6-9e2d-d31bf6c020a0" providerId="ADAL" clId="{635315C9-6D8A-4171-94A6-66E51B30B593}" dt="2023-11-08T17:12:35.393" v="1456" actId="20577"/>
          <ac:spMkLst>
            <pc:docMk/>
            <pc:sldMk cId="2282001741" sldId="369"/>
            <ac:spMk id="3" creationId="{71483F6C-4884-4A07-8969-EE4A7C1D29DA}"/>
          </ac:spMkLst>
        </pc:spChg>
      </pc:sldChg>
      <pc:sldChg chg="modSp add mod modNotesTx">
        <pc:chgData name="BEAUFRERE Nicolas" userId="d6a28a0d-8987-45b6-9e2d-d31bf6c020a0" providerId="ADAL" clId="{635315C9-6D8A-4171-94A6-66E51B30B593}" dt="2023-11-08T17:20:41.626" v="1546"/>
        <pc:sldMkLst>
          <pc:docMk/>
          <pc:sldMk cId="3322081803" sldId="370"/>
        </pc:sldMkLst>
        <pc:spChg chg="mod">
          <ac:chgData name="BEAUFRERE Nicolas" userId="d6a28a0d-8987-45b6-9e2d-d31bf6c020a0" providerId="ADAL" clId="{635315C9-6D8A-4171-94A6-66E51B30B593}" dt="2023-11-08T17:12:28.315" v="1446" actId="20577"/>
          <ac:spMkLst>
            <pc:docMk/>
            <pc:sldMk cId="3322081803" sldId="370"/>
            <ac:spMk id="3" creationId="{5A052049-FD17-4235-AE68-F47E57D0E7A4}"/>
          </ac:spMkLst>
        </pc:spChg>
        <pc:spChg chg="mod">
          <ac:chgData name="BEAUFRERE Nicolas" userId="d6a28a0d-8987-45b6-9e2d-d31bf6c020a0" providerId="ADAL" clId="{635315C9-6D8A-4171-94A6-66E51B30B593}" dt="2023-11-08T17:12:59.589" v="1459"/>
          <ac:spMkLst>
            <pc:docMk/>
            <pc:sldMk cId="3322081803" sldId="370"/>
            <ac:spMk id="4" creationId="{45ECCE17-BE13-407D-B090-3DC1E466CAA4}"/>
          </ac:spMkLst>
        </pc:spChg>
      </pc:sldChg>
      <pc:sldChg chg="modSp add del mod modNotesTx">
        <pc:chgData name="BEAUFRERE Nicolas" userId="d6a28a0d-8987-45b6-9e2d-d31bf6c020a0" providerId="ADAL" clId="{635315C9-6D8A-4171-94A6-66E51B30B593}" dt="2023-11-08T17:13:08.627" v="1460" actId="2696"/>
        <pc:sldMkLst>
          <pc:docMk/>
          <pc:sldMk cId="2700881138" sldId="371"/>
        </pc:sldMkLst>
        <pc:spChg chg="mod">
          <ac:chgData name="BEAUFRERE Nicolas" userId="d6a28a0d-8987-45b6-9e2d-d31bf6c020a0" providerId="ADAL" clId="{635315C9-6D8A-4171-94A6-66E51B30B593}" dt="2023-11-08T13:39:15.494" v="1326"/>
          <ac:spMkLst>
            <pc:docMk/>
            <pc:sldMk cId="2700881138" sldId="371"/>
            <ac:spMk id="3" creationId="{5A052049-FD17-4235-AE68-F47E57D0E7A4}"/>
          </ac:spMkLst>
        </pc:spChg>
        <pc:spChg chg="mod">
          <ac:chgData name="BEAUFRERE Nicolas" userId="d6a28a0d-8987-45b6-9e2d-d31bf6c020a0" providerId="ADAL" clId="{635315C9-6D8A-4171-94A6-66E51B30B593}" dt="2023-11-08T17:06:35.512" v="1439" actId="20577"/>
          <ac:spMkLst>
            <pc:docMk/>
            <pc:sldMk cId="2700881138" sldId="371"/>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1701133815" sldId="372"/>
        </pc:sldMkLst>
        <pc:spChg chg="mod">
          <ac:chgData name="BEAUFRERE Nicolas" userId="d6a28a0d-8987-45b6-9e2d-d31bf6c020a0" providerId="ADAL" clId="{635315C9-6D8A-4171-94A6-66E51B30B593}" dt="2023-11-08T13:40:00.629" v="1340"/>
          <ac:spMkLst>
            <pc:docMk/>
            <pc:sldMk cId="1701133815" sldId="372"/>
            <ac:spMk id="3" creationId="{5A052049-FD17-4235-AE68-F47E57D0E7A4}"/>
          </ac:spMkLst>
        </pc:spChg>
        <pc:spChg chg="mod">
          <ac:chgData name="BEAUFRERE Nicolas" userId="d6a28a0d-8987-45b6-9e2d-d31bf6c020a0" providerId="ADAL" clId="{635315C9-6D8A-4171-94A6-66E51B30B593}" dt="2023-11-08T13:47:48.453" v="1343"/>
          <ac:spMkLst>
            <pc:docMk/>
            <pc:sldMk cId="1701133815" sldId="372"/>
            <ac:spMk id="4" creationId="{45ECCE17-BE13-407D-B090-3DC1E466CAA4}"/>
          </ac:spMkLst>
        </pc:spChg>
      </pc:sldChg>
      <pc:sldChg chg="modSp add mod modNotesTx">
        <pc:chgData name="BEAUFRERE Nicolas" userId="d6a28a0d-8987-45b6-9e2d-d31bf6c020a0" providerId="ADAL" clId="{635315C9-6D8A-4171-94A6-66E51B30B593}" dt="2023-11-08T17:22:37.635" v="1547"/>
        <pc:sldMkLst>
          <pc:docMk/>
          <pc:sldMk cId="3773801155" sldId="373"/>
        </pc:sldMkLst>
        <pc:spChg chg="mod">
          <ac:chgData name="BEAUFRERE Nicolas" userId="d6a28a0d-8987-45b6-9e2d-d31bf6c020a0" providerId="ADAL" clId="{635315C9-6D8A-4171-94A6-66E51B30B593}" dt="2023-11-08T17:13:13.517" v="1463"/>
          <ac:spMkLst>
            <pc:docMk/>
            <pc:sldMk cId="3773801155" sldId="373"/>
            <ac:spMk id="3" creationId="{5A052049-FD17-4235-AE68-F47E57D0E7A4}"/>
          </ac:spMkLst>
        </pc:spChg>
        <pc:spChg chg="mod">
          <ac:chgData name="BEAUFRERE Nicolas" userId="d6a28a0d-8987-45b6-9e2d-d31bf6c020a0" providerId="ADAL" clId="{635315C9-6D8A-4171-94A6-66E51B30B593}" dt="2023-11-08T17:13:32.213" v="1468"/>
          <ac:spMkLst>
            <pc:docMk/>
            <pc:sldMk cId="3773801155" sldId="373"/>
            <ac:spMk id="4" creationId="{45ECCE17-BE13-407D-B090-3DC1E466CAA4}"/>
          </ac:spMkLst>
        </pc:spChg>
      </pc:sldChg>
      <pc:sldChg chg="modSp add mod modNotesTx">
        <pc:chgData name="BEAUFRERE Nicolas" userId="d6a28a0d-8987-45b6-9e2d-d31bf6c020a0" providerId="ADAL" clId="{635315C9-6D8A-4171-94A6-66E51B30B593}" dt="2023-11-08T17:27:32.177" v="1548"/>
        <pc:sldMkLst>
          <pc:docMk/>
          <pc:sldMk cId="753587626" sldId="374"/>
        </pc:sldMkLst>
        <pc:spChg chg="mod">
          <ac:chgData name="BEAUFRERE Nicolas" userId="d6a28a0d-8987-45b6-9e2d-d31bf6c020a0" providerId="ADAL" clId="{635315C9-6D8A-4171-94A6-66E51B30B593}" dt="2023-11-08T17:13:58.612" v="1473"/>
          <ac:spMkLst>
            <pc:docMk/>
            <pc:sldMk cId="753587626" sldId="374"/>
            <ac:spMk id="3" creationId="{5A052049-FD17-4235-AE68-F47E57D0E7A4}"/>
          </ac:spMkLst>
        </pc:spChg>
        <pc:spChg chg="mod">
          <ac:chgData name="BEAUFRERE Nicolas" userId="d6a28a0d-8987-45b6-9e2d-d31bf6c020a0" providerId="ADAL" clId="{635315C9-6D8A-4171-94A6-66E51B30B593}" dt="2023-11-08T17:14:06.379" v="1476"/>
          <ac:spMkLst>
            <pc:docMk/>
            <pc:sldMk cId="753587626" sldId="374"/>
            <ac:spMk id="4" creationId="{45ECCE17-BE13-407D-B090-3DC1E466CAA4}"/>
          </ac:spMkLst>
        </pc:spChg>
      </pc:sldChg>
      <pc:sldChg chg="add del">
        <pc:chgData name="BEAUFRERE Nicolas" userId="d6a28a0d-8987-45b6-9e2d-d31bf6c020a0" providerId="ADAL" clId="{635315C9-6D8A-4171-94A6-66E51B30B593}" dt="2023-11-08T13:47:56.370" v="1345" actId="2890"/>
        <pc:sldMkLst>
          <pc:docMk/>
          <pc:sldMk cId="1827043724" sldId="374"/>
        </pc:sldMkLst>
      </pc:sldChg>
      <pc:sldChg chg="modSp add del mod ord">
        <pc:chgData name="BEAUFRERE Nicolas" userId="d6a28a0d-8987-45b6-9e2d-d31bf6c020a0" providerId="ADAL" clId="{635315C9-6D8A-4171-94A6-66E51B30B593}" dt="2023-11-08T17:13:38.603" v="1469" actId="47"/>
        <pc:sldMkLst>
          <pc:docMk/>
          <pc:sldMk cId="3019190089" sldId="374"/>
        </pc:sldMkLst>
        <pc:spChg chg="mod">
          <ac:chgData name="BEAUFRERE Nicolas" userId="d6a28a0d-8987-45b6-9e2d-d31bf6c020a0" providerId="ADAL" clId="{635315C9-6D8A-4171-94A6-66E51B30B593}" dt="2023-11-08T13:48:08.075" v="1351"/>
          <ac:spMkLst>
            <pc:docMk/>
            <pc:sldMk cId="3019190089" sldId="374"/>
            <ac:spMk id="3" creationId="{5A052049-FD17-4235-AE68-F47E57D0E7A4}"/>
          </ac:spMkLst>
        </pc:spChg>
        <pc:spChg chg="mod">
          <ac:chgData name="BEAUFRERE Nicolas" userId="d6a28a0d-8987-45b6-9e2d-d31bf6c020a0" providerId="ADAL" clId="{635315C9-6D8A-4171-94A6-66E51B30B593}" dt="2023-11-08T13:48:14.522" v="1354"/>
          <ac:spMkLst>
            <pc:docMk/>
            <pc:sldMk cId="3019190089" sldId="374"/>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790441093" sldId="375"/>
        </pc:sldMkLst>
        <pc:spChg chg="mod">
          <ac:chgData name="BEAUFRERE Nicolas" userId="d6a28a0d-8987-45b6-9e2d-d31bf6c020a0" providerId="ADAL" clId="{635315C9-6D8A-4171-94A6-66E51B30B593}" dt="2023-11-08T13:48:24.209" v="1358"/>
          <ac:spMkLst>
            <pc:docMk/>
            <pc:sldMk cId="790441093" sldId="375"/>
            <ac:spMk id="3" creationId="{5A052049-FD17-4235-AE68-F47E57D0E7A4}"/>
          </ac:spMkLst>
        </pc:spChg>
        <pc:spChg chg="mod">
          <ac:chgData name="BEAUFRERE Nicolas" userId="d6a28a0d-8987-45b6-9e2d-d31bf6c020a0" providerId="ADAL" clId="{635315C9-6D8A-4171-94A6-66E51B30B593}" dt="2023-11-08T13:48:31.351" v="1361"/>
          <ac:spMkLst>
            <pc:docMk/>
            <pc:sldMk cId="790441093" sldId="375"/>
            <ac:spMk id="4" creationId="{45ECCE17-BE13-407D-B090-3DC1E466CAA4}"/>
          </ac:spMkLst>
        </pc:spChg>
      </pc:sldChg>
      <pc:sldChg chg="modSp add mod modNotesTx">
        <pc:chgData name="BEAUFRERE Nicolas" userId="d6a28a0d-8987-45b6-9e2d-d31bf6c020a0" providerId="ADAL" clId="{635315C9-6D8A-4171-94A6-66E51B30B593}" dt="2023-11-08T17:29:05.324" v="1549"/>
        <pc:sldMkLst>
          <pc:docMk/>
          <pc:sldMk cId="2886208208" sldId="375"/>
        </pc:sldMkLst>
        <pc:spChg chg="mod">
          <ac:chgData name="BEAUFRERE Nicolas" userId="d6a28a0d-8987-45b6-9e2d-d31bf6c020a0" providerId="ADAL" clId="{635315C9-6D8A-4171-94A6-66E51B30B593}" dt="2023-11-08T17:14:17.830" v="1480"/>
          <ac:spMkLst>
            <pc:docMk/>
            <pc:sldMk cId="2886208208" sldId="375"/>
            <ac:spMk id="3" creationId="{5A052049-FD17-4235-AE68-F47E57D0E7A4}"/>
          </ac:spMkLst>
        </pc:spChg>
        <pc:spChg chg="mod">
          <ac:chgData name="BEAUFRERE Nicolas" userId="d6a28a0d-8987-45b6-9e2d-d31bf6c020a0" providerId="ADAL" clId="{635315C9-6D8A-4171-94A6-66E51B30B593}" dt="2023-11-08T17:14:24.111" v="1483"/>
          <ac:spMkLst>
            <pc:docMk/>
            <pc:sldMk cId="2886208208" sldId="375"/>
            <ac:spMk id="4" creationId="{45ECCE17-BE13-407D-B090-3DC1E466CAA4}"/>
          </ac:spMkLst>
        </pc:spChg>
      </pc:sldChg>
      <pc:sldChg chg="modSp add mod modNotesTx">
        <pc:chgData name="BEAUFRERE Nicolas" userId="d6a28a0d-8987-45b6-9e2d-d31bf6c020a0" providerId="ADAL" clId="{635315C9-6D8A-4171-94A6-66E51B30B593}" dt="2023-11-08T17:31:34.456" v="1550"/>
        <pc:sldMkLst>
          <pc:docMk/>
          <pc:sldMk cId="879665684" sldId="376"/>
        </pc:sldMkLst>
        <pc:spChg chg="mod">
          <ac:chgData name="BEAUFRERE Nicolas" userId="d6a28a0d-8987-45b6-9e2d-d31bf6c020a0" providerId="ADAL" clId="{635315C9-6D8A-4171-94A6-66E51B30B593}" dt="2023-11-08T17:14:34.709" v="1487"/>
          <ac:spMkLst>
            <pc:docMk/>
            <pc:sldMk cId="879665684" sldId="376"/>
            <ac:spMk id="3" creationId="{5A052049-FD17-4235-AE68-F47E57D0E7A4}"/>
          </ac:spMkLst>
        </pc:spChg>
        <pc:spChg chg="mod">
          <ac:chgData name="BEAUFRERE Nicolas" userId="d6a28a0d-8987-45b6-9e2d-d31bf6c020a0" providerId="ADAL" clId="{635315C9-6D8A-4171-94A6-66E51B30B593}" dt="2023-11-08T17:14:42.598" v="1490"/>
          <ac:spMkLst>
            <pc:docMk/>
            <pc:sldMk cId="879665684" sldId="376"/>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3955560170" sldId="376"/>
        </pc:sldMkLst>
        <pc:spChg chg="mod">
          <ac:chgData name="BEAUFRERE Nicolas" userId="d6a28a0d-8987-45b6-9e2d-d31bf6c020a0" providerId="ADAL" clId="{635315C9-6D8A-4171-94A6-66E51B30B593}" dt="2023-11-08T13:48:40.538" v="1365"/>
          <ac:spMkLst>
            <pc:docMk/>
            <pc:sldMk cId="3955560170" sldId="376"/>
            <ac:spMk id="3" creationId="{5A052049-FD17-4235-AE68-F47E57D0E7A4}"/>
          </ac:spMkLst>
        </pc:spChg>
        <pc:spChg chg="mod">
          <ac:chgData name="BEAUFRERE Nicolas" userId="d6a28a0d-8987-45b6-9e2d-d31bf6c020a0" providerId="ADAL" clId="{635315C9-6D8A-4171-94A6-66E51B30B593}" dt="2023-11-08T13:48:47.181" v="1368"/>
          <ac:spMkLst>
            <pc:docMk/>
            <pc:sldMk cId="3955560170" sldId="376"/>
            <ac:spMk id="4" creationId="{45ECCE17-BE13-407D-B090-3DC1E466CAA4}"/>
          </ac:spMkLst>
        </pc:spChg>
      </pc:sldChg>
      <pc:sldChg chg="modSp add mod modNotesTx">
        <pc:chgData name="BEAUFRERE Nicolas" userId="d6a28a0d-8987-45b6-9e2d-d31bf6c020a0" providerId="ADAL" clId="{635315C9-6D8A-4171-94A6-66E51B30B593}" dt="2023-11-08T17:32:45.278" v="1551"/>
        <pc:sldMkLst>
          <pc:docMk/>
          <pc:sldMk cId="3006676079" sldId="377"/>
        </pc:sldMkLst>
        <pc:spChg chg="mod">
          <ac:chgData name="BEAUFRERE Nicolas" userId="d6a28a0d-8987-45b6-9e2d-d31bf6c020a0" providerId="ADAL" clId="{635315C9-6D8A-4171-94A6-66E51B30B593}" dt="2023-11-08T17:14:51.306" v="1494"/>
          <ac:spMkLst>
            <pc:docMk/>
            <pc:sldMk cId="3006676079" sldId="377"/>
            <ac:spMk id="3" creationId="{5A052049-FD17-4235-AE68-F47E57D0E7A4}"/>
          </ac:spMkLst>
        </pc:spChg>
        <pc:spChg chg="mod">
          <ac:chgData name="BEAUFRERE Nicolas" userId="d6a28a0d-8987-45b6-9e2d-d31bf6c020a0" providerId="ADAL" clId="{635315C9-6D8A-4171-94A6-66E51B30B593}" dt="2023-11-08T17:14:58.141" v="1497"/>
          <ac:spMkLst>
            <pc:docMk/>
            <pc:sldMk cId="3006676079" sldId="377"/>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4239413107" sldId="377"/>
        </pc:sldMkLst>
        <pc:spChg chg="mod">
          <ac:chgData name="BEAUFRERE Nicolas" userId="d6a28a0d-8987-45b6-9e2d-d31bf6c020a0" providerId="ADAL" clId="{635315C9-6D8A-4171-94A6-66E51B30B593}" dt="2023-11-08T13:49:07.919" v="1373"/>
          <ac:spMkLst>
            <pc:docMk/>
            <pc:sldMk cId="4239413107" sldId="377"/>
            <ac:spMk id="3" creationId="{5A052049-FD17-4235-AE68-F47E57D0E7A4}"/>
          </ac:spMkLst>
        </pc:spChg>
        <pc:spChg chg="mod">
          <ac:chgData name="BEAUFRERE Nicolas" userId="d6a28a0d-8987-45b6-9e2d-d31bf6c020a0" providerId="ADAL" clId="{635315C9-6D8A-4171-94A6-66E51B30B593}" dt="2023-11-08T13:49:14.951" v="1376"/>
          <ac:spMkLst>
            <pc:docMk/>
            <pc:sldMk cId="4239413107" sldId="377"/>
            <ac:spMk id="4" creationId="{45ECCE17-BE13-407D-B090-3DC1E466CAA4}"/>
          </ac:spMkLst>
        </pc:spChg>
      </pc:sldChg>
      <pc:sldChg chg="modSp add mod modNotesTx">
        <pc:chgData name="BEAUFRERE Nicolas" userId="d6a28a0d-8987-45b6-9e2d-d31bf6c020a0" providerId="ADAL" clId="{635315C9-6D8A-4171-94A6-66E51B30B593}" dt="2023-11-08T17:34:34.161" v="1552"/>
        <pc:sldMkLst>
          <pc:docMk/>
          <pc:sldMk cId="483995889" sldId="378"/>
        </pc:sldMkLst>
        <pc:spChg chg="mod">
          <ac:chgData name="BEAUFRERE Nicolas" userId="d6a28a0d-8987-45b6-9e2d-d31bf6c020a0" providerId="ADAL" clId="{635315C9-6D8A-4171-94A6-66E51B30B593}" dt="2023-11-08T17:15:08.677" v="1501"/>
          <ac:spMkLst>
            <pc:docMk/>
            <pc:sldMk cId="483995889" sldId="378"/>
            <ac:spMk id="3" creationId="{5A052049-FD17-4235-AE68-F47E57D0E7A4}"/>
          </ac:spMkLst>
        </pc:spChg>
        <pc:spChg chg="mod">
          <ac:chgData name="BEAUFRERE Nicolas" userId="d6a28a0d-8987-45b6-9e2d-d31bf6c020a0" providerId="ADAL" clId="{635315C9-6D8A-4171-94A6-66E51B30B593}" dt="2023-11-08T17:15:19.275" v="1505"/>
          <ac:spMkLst>
            <pc:docMk/>
            <pc:sldMk cId="483995889" sldId="378"/>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3578799141" sldId="378"/>
        </pc:sldMkLst>
        <pc:spChg chg="mod">
          <ac:chgData name="BEAUFRERE Nicolas" userId="d6a28a0d-8987-45b6-9e2d-d31bf6c020a0" providerId="ADAL" clId="{635315C9-6D8A-4171-94A6-66E51B30B593}" dt="2023-11-08T13:49:34.024" v="1380"/>
          <ac:spMkLst>
            <pc:docMk/>
            <pc:sldMk cId="3578799141" sldId="378"/>
            <ac:spMk id="3" creationId="{5A052049-FD17-4235-AE68-F47E57D0E7A4}"/>
          </ac:spMkLst>
        </pc:spChg>
        <pc:spChg chg="mod">
          <ac:chgData name="BEAUFRERE Nicolas" userId="d6a28a0d-8987-45b6-9e2d-d31bf6c020a0" providerId="ADAL" clId="{635315C9-6D8A-4171-94A6-66E51B30B593}" dt="2023-11-08T13:50:56.213" v="1383"/>
          <ac:spMkLst>
            <pc:docMk/>
            <pc:sldMk cId="3578799141" sldId="378"/>
            <ac:spMk id="4" creationId="{45ECCE17-BE13-407D-B090-3DC1E466CAA4}"/>
          </ac:spMkLst>
        </pc:spChg>
      </pc:sldChg>
      <pc:sldChg chg="modSp add del mod ord modNotesTx">
        <pc:chgData name="BEAUFRERE Nicolas" userId="d6a28a0d-8987-45b6-9e2d-d31bf6c020a0" providerId="ADAL" clId="{635315C9-6D8A-4171-94A6-66E51B30B593}" dt="2023-11-08T17:40:45.409" v="1592" actId="2696"/>
        <pc:sldMkLst>
          <pc:docMk/>
          <pc:sldMk cId="504156389" sldId="379"/>
        </pc:sldMkLst>
        <pc:spChg chg="mod">
          <ac:chgData name="BEAUFRERE Nicolas" userId="d6a28a0d-8987-45b6-9e2d-d31bf6c020a0" providerId="ADAL" clId="{635315C9-6D8A-4171-94A6-66E51B30B593}" dt="2023-11-08T17:16:24.264" v="1519" actId="20577"/>
          <ac:spMkLst>
            <pc:docMk/>
            <pc:sldMk cId="504156389" sldId="379"/>
            <ac:spMk id="3" creationId="{5A052049-FD17-4235-AE68-F47E57D0E7A4}"/>
          </ac:spMkLst>
        </pc:spChg>
        <pc:spChg chg="mod">
          <ac:chgData name="BEAUFRERE Nicolas" userId="d6a28a0d-8987-45b6-9e2d-d31bf6c020a0" providerId="ADAL" clId="{635315C9-6D8A-4171-94A6-66E51B30B593}" dt="2023-11-08T17:16:08.061" v="1514"/>
          <ac:spMkLst>
            <pc:docMk/>
            <pc:sldMk cId="504156389" sldId="379"/>
            <ac:spMk id="4" creationId="{45ECCE17-BE13-407D-B090-3DC1E466CAA4}"/>
          </ac:spMkLst>
        </pc:spChg>
      </pc:sldChg>
      <pc:sldChg chg="modSp add del mod ord">
        <pc:chgData name="BEAUFRERE Nicolas" userId="d6a28a0d-8987-45b6-9e2d-d31bf6c020a0" providerId="ADAL" clId="{635315C9-6D8A-4171-94A6-66E51B30B593}" dt="2023-11-08T17:13:38.603" v="1469" actId="47"/>
        <pc:sldMkLst>
          <pc:docMk/>
          <pc:sldMk cId="2141562768" sldId="379"/>
        </pc:sldMkLst>
        <pc:spChg chg="mod">
          <ac:chgData name="BEAUFRERE Nicolas" userId="d6a28a0d-8987-45b6-9e2d-d31bf6c020a0" providerId="ADAL" clId="{635315C9-6D8A-4171-94A6-66E51B30B593}" dt="2023-11-08T13:51:13.779" v="1390" actId="20577"/>
          <ac:spMkLst>
            <pc:docMk/>
            <pc:sldMk cId="2141562768" sldId="379"/>
            <ac:spMk id="3" creationId="{5A052049-FD17-4235-AE68-F47E57D0E7A4}"/>
          </ac:spMkLst>
        </pc:spChg>
        <pc:spChg chg="mod">
          <ac:chgData name="BEAUFRERE Nicolas" userId="d6a28a0d-8987-45b6-9e2d-d31bf6c020a0" providerId="ADAL" clId="{635315C9-6D8A-4171-94A6-66E51B30B593}" dt="2023-11-08T13:51:21.575" v="1393"/>
          <ac:spMkLst>
            <pc:docMk/>
            <pc:sldMk cId="2141562768" sldId="379"/>
            <ac:spMk id="4" creationId="{45ECCE17-BE13-407D-B090-3DC1E466CAA4}"/>
          </ac:spMkLst>
        </pc:spChg>
      </pc:sldChg>
      <pc:sldChg chg="modSp add mod modNotesTx">
        <pc:chgData name="BEAUFRERE Nicolas" userId="d6a28a0d-8987-45b6-9e2d-d31bf6c020a0" providerId="ADAL" clId="{635315C9-6D8A-4171-94A6-66E51B30B593}" dt="2023-11-08T17:40:43.035" v="1591"/>
        <pc:sldMkLst>
          <pc:docMk/>
          <pc:sldMk cId="2245051293" sldId="380"/>
        </pc:sldMkLst>
        <pc:spChg chg="mod">
          <ac:chgData name="BEAUFRERE Nicolas" userId="d6a28a0d-8987-45b6-9e2d-d31bf6c020a0" providerId="ADAL" clId="{635315C9-6D8A-4171-94A6-66E51B30B593}" dt="2023-11-08T17:16:22.107" v="1518"/>
          <ac:spMkLst>
            <pc:docMk/>
            <pc:sldMk cId="2245051293" sldId="380"/>
            <ac:spMk id="3" creationId="{5A052049-FD17-4235-AE68-F47E57D0E7A4}"/>
          </ac:spMkLst>
        </pc:spChg>
        <pc:spChg chg="mod">
          <ac:chgData name="BEAUFRERE Nicolas" userId="d6a28a0d-8987-45b6-9e2d-d31bf6c020a0" providerId="ADAL" clId="{635315C9-6D8A-4171-94A6-66E51B30B593}" dt="2023-11-08T17:16:32.640" v="1522"/>
          <ac:spMkLst>
            <pc:docMk/>
            <pc:sldMk cId="2245051293" sldId="380"/>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3150311712" sldId="380"/>
        </pc:sldMkLst>
        <pc:spChg chg="mod">
          <ac:chgData name="BEAUFRERE Nicolas" userId="d6a28a0d-8987-45b6-9e2d-d31bf6c020a0" providerId="ADAL" clId="{635315C9-6D8A-4171-94A6-66E51B30B593}" dt="2023-11-08T13:52:27.012" v="1398" actId="20577"/>
          <ac:spMkLst>
            <pc:docMk/>
            <pc:sldMk cId="3150311712" sldId="380"/>
            <ac:spMk id="3" creationId="{5A052049-FD17-4235-AE68-F47E57D0E7A4}"/>
          </ac:spMkLst>
        </pc:spChg>
        <pc:spChg chg="mod">
          <ac:chgData name="BEAUFRERE Nicolas" userId="d6a28a0d-8987-45b6-9e2d-d31bf6c020a0" providerId="ADAL" clId="{635315C9-6D8A-4171-94A6-66E51B30B593}" dt="2023-11-08T13:52:36.916" v="1401"/>
          <ac:spMkLst>
            <pc:docMk/>
            <pc:sldMk cId="3150311712" sldId="380"/>
            <ac:spMk id="4" creationId="{45ECCE17-BE13-407D-B090-3DC1E466CAA4}"/>
          </ac:spMkLst>
        </pc:spChg>
      </pc:sldChg>
      <pc:sldChg chg="modSp add mod modNotesTx">
        <pc:chgData name="BEAUFRERE Nicolas" userId="d6a28a0d-8987-45b6-9e2d-d31bf6c020a0" providerId="ADAL" clId="{635315C9-6D8A-4171-94A6-66E51B30B593}" dt="2023-11-08T17:41:08.971" v="1593"/>
        <pc:sldMkLst>
          <pc:docMk/>
          <pc:sldMk cId="608475458" sldId="381"/>
        </pc:sldMkLst>
        <pc:spChg chg="mod">
          <ac:chgData name="BEAUFRERE Nicolas" userId="d6a28a0d-8987-45b6-9e2d-d31bf6c020a0" providerId="ADAL" clId="{635315C9-6D8A-4171-94A6-66E51B30B593}" dt="2023-11-08T17:17:06.050" v="1527"/>
          <ac:spMkLst>
            <pc:docMk/>
            <pc:sldMk cId="608475458" sldId="381"/>
            <ac:spMk id="3" creationId="{5A052049-FD17-4235-AE68-F47E57D0E7A4}"/>
          </ac:spMkLst>
        </pc:spChg>
        <pc:spChg chg="mod">
          <ac:chgData name="BEAUFRERE Nicolas" userId="d6a28a0d-8987-45b6-9e2d-d31bf6c020a0" providerId="ADAL" clId="{635315C9-6D8A-4171-94A6-66E51B30B593}" dt="2023-11-08T17:17:14.868" v="1531"/>
          <ac:spMkLst>
            <pc:docMk/>
            <pc:sldMk cId="608475458" sldId="381"/>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4170875252" sldId="381"/>
        </pc:sldMkLst>
        <pc:spChg chg="mod">
          <ac:chgData name="BEAUFRERE Nicolas" userId="d6a28a0d-8987-45b6-9e2d-d31bf6c020a0" providerId="ADAL" clId="{635315C9-6D8A-4171-94A6-66E51B30B593}" dt="2023-11-08T13:52:47.360" v="1405"/>
          <ac:spMkLst>
            <pc:docMk/>
            <pc:sldMk cId="4170875252" sldId="381"/>
            <ac:spMk id="3" creationId="{5A052049-FD17-4235-AE68-F47E57D0E7A4}"/>
          </ac:spMkLst>
        </pc:spChg>
        <pc:spChg chg="mod">
          <ac:chgData name="BEAUFRERE Nicolas" userId="d6a28a0d-8987-45b6-9e2d-d31bf6c020a0" providerId="ADAL" clId="{635315C9-6D8A-4171-94A6-66E51B30B593}" dt="2023-11-08T13:52:55.602" v="1408"/>
          <ac:spMkLst>
            <pc:docMk/>
            <pc:sldMk cId="4170875252" sldId="381"/>
            <ac:spMk id="4" creationId="{45ECCE17-BE13-407D-B090-3DC1E466CAA4}"/>
          </ac:spMkLst>
        </pc:spChg>
      </pc:sldChg>
      <pc:sldChg chg="modSp add mod modNotesTx">
        <pc:chgData name="BEAUFRERE Nicolas" userId="d6a28a0d-8987-45b6-9e2d-d31bf6c020a0" providerId="ADAL" clId="{635315C9-6D8A-4171-94A6-66E51B30B593}" dt="2023-11-08T17:43:29.710" v="1594"/>
        <pc:sldMkLst>
          <pc:docMk/>
          <pc:sldMk cId="289783334" sldId="382"/>
        </pc:sldMkLst>
        <pc:spChg chg="mod">
          <ac:chgData name="BEAUFRERE Nicolas" userId="d6a28a0d-8987-45b6-9e2d-d31bf6c020a0" providerId="ADAL" clId="{635315C9-6D8A-4171-94A6-66E51B30B593}" dt="2023-11-08T17:18:19.187" v="1534"/>
          <ac:spMkLst>
            <pc:docMk/>
            <pc:sldMk cId="289783334" sldId="382"/>
            <ac:spMk id="3" creationId="{5A052049-FD17-4235-AE68-F47E57D0E7A4}"/>
          </ac:spMkLst>
        </pc:spChg>
        <pc:spChg chg="mod">
          <ac:chgData name="BEAUFRERE Nicolas" userId="d6a28a0d-8987-45b6-9e2d-d31bf6c020a0" providerId="ADAL" clId="{635315C9-6D8A-4171-94A6-66E51B30B593}" dt="2023-11-08T17:18:26.972" v="1537"/>
          <ac:spMkLst>
            <pc:docMk/>
            <pc:sldMk cId="289783334" sldId="382"/>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4240597027" sldId="382"/>
        </pc:sldMkLst>
        <pc:spChg chg="mod">
          <ac:chgData name="BEAUFRERE Nicolas" userId="d6a28a0d-8987-45b6-9e2d-d31bf6c020a0" providerId="ADAL" clId="{635315C9-6D8A-4171-94A6-66E51B30B593}" dt="2023-11-08T13:53:45.869" v="1413"/>
          <ac:spMkLst>
            <pc:docMk/>
            <pc:sldMk cId="4240597027" sldId="382"/>
            <ac:spMk id="3" creationId="{5A052049-FD17-4235-AE68-F47E57D0E7A4}"/>
          </ac:spMkLst>
        </pc:spChg>
        <pc:spChg chg="mod">
          <ac:chgData name="BEAUFRERE Nicolas" userId="d6a28a0d-8987-45b6-9e2d-d31bf6c020a0" providerId="ADAL" clId="{635315C9-6D8A-4171-94A6-66E51B30B593}" dt="2023-11-08T13:53:52.083" v="1416"/>
          <ac:spMkLst>
            <pc:docMk/>
            <pc:sldMk cId="4240597027" sldId="382"/>
            <ac:spMk id="4" creationId="{45ECCE17-BE13-407D-B090-3DC1E466CAA4}"/>
          </ac:spMkLst>
        </pc:spChg>
      </pc:sldChg>
      <pc:sldChg chg="modSp add del mod">
        <pc:chgData name="BEAUFRERE Nicolas" userId="d6a28a0d-8987-45b6-9e2d-d31bf6c020a0" providerId="ADAL" clId="{635315C9-6D8A-4171-94A6-66E51B30B593}" dt="2023-11-08T17:13:38.603" v="1469" actId="47"/>
        <pc:sldMkLst>
          <pc:docMk/>
          <pc:sldMk cId="1189128930" sldId="383"/>
        </pc:sldMkLst>
        <pc:spChg chg="mod">
          <ac:chgData name="BEAUFRERE Nicolas" userId="d6a28a0d-8987-45b6-9e2d-d31bf6c020a0" providerId="ADAL" clId="{635315C9-6D8A-4171-94A6-66E51B30B593}" dt="2023-11-08T13:53:58.643" v="1419"/>
          <ac:spMkLst>
            <pc:docMk/>
            <pc:sldMk cId="1189128930" sldId="383"/>
            <ac:spMk id="3" creationId="{5A052049-FD17-4235-AE68-F47E57D0E7A4}"/>
          </ac:spMkLst>
        </pc:spChg>
        <pc:spChg chg="mod">
          <ac:chgData name="BEAUFRERE Nicolas" userId="d6a28a0d-8987-45b6-9e2d-d31bf6c020a0" providerId="ADAL" clId="{635315C9-6D8A-4171-94A6-66E51B30B593}" dt="2023-11-08T13:54:11.152" v="1424"/>
          <ac:spMkLst>
            <pc:docMk/>
            <pc:sldMk cId="1189128930" sldId="383"/>
            <ac:spMk id="4" creationId="{45ECCE17-BE13-407D-B090-3DC1E466CAA4}"/>
          </ac:spMkLst>
        </pc:spChg>
      </pc:sldChg>
      <pc:sldChg chg="modSp add mod modNotesTx">
        <pc:chgData name="BEAUFRERE Nicolas" userId="d6a28a0d-8987-45b6-9e2d-d31bf6c020a0" providerId="ADAL" clId="{635315C9-6D8A-4171-94A6-66E51B30B593}" dt="2023-11-08T17:44:23.360" v="1595"/>
        <pc:sldMkLst>
          <pc:docMk/>
          <pc:sldMk cId="2603583281" sldId="383"/>
        </pc:sldMkLst>
        <pc:spChg chg="mod">
          <ac:chgData name="BEAUFRERE Nicolas" userId="d6a28a0d-8987-45b6-9e2d-d31bf6c020a0" providerId="ADAL" clId="{635315C9-6D8A-4171-94A6-66E51B30B593}" dt="2023-11-08T17:18:49.503" v="1541"/>
          <ac:spMkLst>
            <pc:docMk/>
            <pc:sldMk cId="2603583281" sldId="383"/>
            <ac:spMk id="3" creationId="{5A052049-FD17-4235-AE68-F47E57D0E7A4}"/>
          </ac:spMkLst>
        </pc:spChg>
        <pc:spChg chg="mod">
          <ac:chgData name="BEAUFRERE Nicolas" userId="d6a28a0d-8987-45b6-9e2d-d31bf6c020a0" providerId="ADAL" clId="{635315C9-6D8A-4171-94A6-66E51B30B593}" dt="2023-11-08T17:19:02.770" v="1545"/>
          <ac:spMkLst>
            <pc:docMk/>
            <pc:sldMk cId="2603583281" sldId="383"/>
            <ac:spMk id="4" creationId="{45ECCE17-BE13-407D-B090-3DC1E466CAA4}"/>
          </ac:spMkLst>
        </pc:spChg>
      </pc:sldChg>
      <pc:sldChg chg="modSp new mod modNotesTx">
        <pc:chgData name="BEAUFRERE Nicolas" userId="d6a28a0d-8987-45b6-9e2d-d31bf6c020a0" providerId="ADAL" clId="{635315C9-6D8A-4171-94A6-66E51B30B593}" dt="2023-11-08T17:37:51.414" v="1589"/>
        <pc:sldMkLst>
          <pc:docMk/>
          <pc:sldMk cId="1929727878" sldId="384"/>
        </pc:sldMkLst>
        <pc:spChg chg="mod">
          <ac:chgData name="BEAUFRERE Nicolas" userId="d6a28a0d-8987-45b6-9e2d-d31bf6c020a0" providerId="ADAL" clId="{635315C9-6D8A-4171-94A6-66E51B30B593}" dt="2023-11-08T17:36:43.941" v="1556"/>
          <ac:spMkLst>
            <pc:docMk/>
            <pc:sldMk cId="1929727878" sldId="384"/>
            <ac:spMk id="3" creationId="{B81E13E0-F37E-0A52-0F1F-30C7FB904E7F}"/>
          </ac:spMkLst>
        </pc:spChg>
        <pc:spChg chg="mod">
          <ac:chgData name="BEAUFRERE Nicolas" userId="d6a28a0d-8987-45b6-9e2d-d31bf6c020a0" providerId="ADAL" clId="{635315C9-6D8A-4171-94A6-66E51B30B593}" dt="2023-11-08T17:37:40.718" v="1588" actId="404"/>
          <ac:spMkLst>
            <pc:docMk/>
            <pc:sldMk cId="1929727878" sldId="384"/>
            <ac:spMk id="4" creationId="{6840CD59-4E29-C537-ADF1-8D8EC05A460B}"/>
          </ac:spMkLst>
        </pc:spChg>
      </pc:sldChg>
      <pc:sldChg chg="modSp add del mod">
        <pc:chgData name="BEAUFRERE Nicolas" userId="d6a28a0d-8987-45b6-9e2d-d31bf6c020a0" providerId="ADAL" clId="{635315C9-6D8A-4171-94A6-66E51B30B593}" dt="2023-11-08T17:13:38.603" v="1469" actId="47"/>
        <pc:sldMkLst>
          <pc:docMk/>
          <pc:sldMk cId="1975969147" sldId="384"/>
        </pc:sldMkLst>
        <pc:spChg chg="mod">
          <ac:chgData name="BEAUFRERE Nicolas" userId="d6a28a0d-8987-45b6-9e2d-d31bf6c020a0" providerId="ADAL" clId="{635315C9-6D8A-4171-94A6-66E51B30B593}" dt="2023-11-08T13:54:21.952" v="1428"/>
          <ac:spMkLst>
            <pc:docMk/>
            <pc:sldMk cId="1975969147" sldId="384"/>
            <ac:spMk id="3" creationId="{5A052049-FD17-4235-AE68-F47E57D0E7A4}"/>
          </ac:spMkLst>
        </pc:spChg>
        <pc:spChg chg="mod">
          <ac:chgData name="BEAUFRERE Nicolas" userId="d6a28a0d-8987-45b6-9e2d-d31bf6c020a0" providerId="ADAL" clId="{635315C9-6D8A-4171-94A6-66E51B30B593}" dt="2023-11-08T13:54:28.252" v="1431"/>
          <ac:spMkLst>
            <pc:docMk/>
            <pc:sldMk cId="1975969147" sldId="384"/>
            <ac:spMk id="4" creationId="{45ECCE17-BE13-407D-B090-3DC1E466CAA4}"/>
          </ac:spMkLst>
        </pc:spChg>
      </pc:sldChg>
      <pc:sldChg chg="add del">
        <pc:chgData name="BEAUFRERE Nicolas" userId="d6a28a0d-8987-45b6-9e2d-d31bf6c020a0" providerId="ADAL" clId="{635315C9-6D8A-4171-94A6-66E51B30B593}" dt="2023-11-08T17:13:38.603" v="1469" actId="47"/>
        <pc:sldMkLst>
          <pc:docMk/>
          <pc:sldMk cId="2373479036" sldId="385"/>
        </pc:sldMkLst>
      </pc:sldChg>
      <pc:sldChg chg="new del">
        <pc:chgData name="BEAUFRERE Nicolas" userId="d6a28a0d-8987-45b6-9e2d-d31bf6c020a0" providerId="ADAL" clId="{635315C9-6D8A-4171-94A6-66E51B30B593}" dt="2023-11-08T17:44:35.624" v="1597" actId="680"/>
        <pc:sldMkLst>
          <pc:docMk/>
          <pc:sldMk cId="3748126513" sldId="385"/>
        </pc:sldMkLst>
      </pc:sldChg>
      <pc:sldChg chg="modSp add mod">
        <pc:chgData name="BEAUFRERE Nicolas" userId="d6a28a0d-8987-45b6-9e2d-d31bf6c020a0" providerId="ADAL" clId="{635315C9-6D8A-4171-94A6-66E51B30B593}" dt="2023-11-08T17:45:01.235" v="1628" actId="20577"/>
        <pc:sldMkLst>
          <pc:docMk/>
          <pc:sldMk cId="3821096522" sldId="385"/>
        </pc:sldMkLst>
        <pc:spChg chg="mod">
          <ac:chgData name="BEAUFRERE Nicolas" userId="d6a28a0d-8987-45b6-9e2d-d31bf6c020a0" providerId="ADAL" clId="{635315C9-6D8A-4171-94A6-66E51B30B593}" dt="2023-11-08T17:45:01.235" v="1628" actId="20577"/>
          <ac:spMkLst>
            <pc:docMk/>
            <pc:sldMk cId="3821096522" sldId="385"/>
            <ac:spMk id="2" creationId="{00000000-0000-0000-0000-000000000000}"/>
          </ac:spMkLst>
        </pc:spChg>
      </pc:sldChg>
      <pc:sldChg chg="add del">
        <pc:chgData name="BEAUFRERE Nicolas" userId="d6a28a0d-8987-45b6-9e2d-d31bf6c020a0" providerId="ADAL" clId="{635315C9-6D8A-4171-94A6-66E51B30B593}" dt="2023-11-08T17:46:57.258" v="1631" actId="47"/>
        <pc:sldMkLst>
          <pc:docMk/>
          <pc:sldMk cId="2602975176" sldId="386"/>
        </pc:sldMkLst>
      </pc:sldChg>
      <pc:sldChg chg="modSp add mod ord modNotesTx">
        <pc:chgData name="BEAUFRERE Nicolas" userId="d6a28a0d-8987-45b6-9e2d-d31bf6c020a0" providerId="ADAL" clId="{635315C9-6D8A-4171-94A6-66E51B30B593}" dt="2023-11-08T18:29:20.552" v="1886"/>
        <pc:sldMkLst>
          <pc:docMk/>
          <pc:sldMk cId="2014108097" sldId="387"/>
        </pc:sldMkLst>
        <pc:spChg chg="mod">
          <ac:chgData name="BEAUFRERE Nicolas" userId="d6a28a0d-8987-45b6-9e2d-d31bf6c020a0" providerId="ADAL" clId="{635315C9-6D8A-4171-94A6-66E51B30B593}" dt="2023-11-08T17:47:06.803" v="1634"/>
          <ac:spMkLst>
            <pc:docMk/>
            <pc:sldMk cId="2014108097" sldId="387"/>
            <ac:spMk id="3" creationId="{5A052049-FD17-4235-AE68-F47E57D0E7A4}"/>
          </ac:spMkLst>
        </pc:spChg>
        <pc:spChg chg="mod">
          <ac:chgData name="BEAUFRERE Nicolas" userId="d6a28a0d-8987-45b6-9e2d-d31bf6c020a0" providerId="ADAL" clId="{635315C9-6D8A-4171-94A6-66E51B30B593}" dt="2023-11-08T17:47:16.624" v="1637"/>
          <ac:spMkLst>
            <pc:docMk/>
            <pc:sldMk cId="2014108097" sldId="387"/>
            <ac:spMk id="4" creationId="{45ECCE17-BE13-407D-B090-3DC1E466CAA4}"/>
          </ac:spMkLst>
        </pc:spChg>
      </pc:sldChg>
      <pc:sldChg chg="modSp add del mod modShow">
        <pc:chgData name="BEAUFRERE Nicolas" userId="d6a28a0d-8987-45b6-9e2d-d31bf6c020a0" providerId="ADAL" clId="{635315C9-6D8A-4171-94A6-66E51B30B593}" dt="2023-11-08T17:48:39.688" v="1658" actId="2696"/>
        <pc:sldMkLst>
          <pc:docMk/>
          <pc:sldMk cId="2855010834" sldId="388"/>
        </pc:sldMkLst>
        <pc:spChg chg="mod">
          <ac:chgData name="BEAUFRERE Nicolas" userId="d6a28a0d-8987-45b6-9e2d-d31bf6c020a0" providerId="ADAL" clId="{635315C9-6D8A-4171-94A6-66E51B30B593}" dt="2023-11-08T17:47:32.952" v="1642" actId="14100"/>
          <ac:spMkLst>
            <pc:docMk/>
            <pc:sldMk cId="2855010834" sldId="388"/>
            <ac:spMk id="3" creationId="{5A052049-FD17-4235-AE68-F47E57D0E7A4}"/>
          </ac:spMkLst>
        </pc:spChg>
        <pc:spChg chg="mod">
          <ac:chgData name="BEAUFRERE Nicolas" userId="d6a28a0d-8987-45b6-9e2d-d31bf6c020a0" providerId="ADAL" clId="{635315C9-6D8A-4171-94A6-66E51B30B593}" dt="2023-11-08T17:47:57.093" v="1645"/>
          <ac:spMkLst>
            <pc:docMk/>
            <pc:sldMk cId="2855010834" sldId="388"/>
            <ac:spMk id="4" creationId="{45ECCE17-BE13-407D-B090-3DC1E466CAA4}"/>
          </ac:spMkLst>
        </pc:spChg>
      </pc:sldChg>
      <pc:sldChg chg="modSp add mod ord modNotesTx">
        <pc:chgData name="BEAUFRERE Nicolas" userId="d6a28a0d-8987-45b6-9e2d-d31bf6c020a0" providerId="ADAL" clId="{635315C9-6D8A-4171-94A6-66E51B30B593}" dt="2023-11-08T18:30:24.620" v="1887"/>
        <pc:sldMkLst>
          <pc:docMk/>
          <pc:sldMk cId="180520528" sldId="389"/>
        </pc:sldMkLst>
        <pc:spChg chg="mod">
          <ac:chgData name="BEAUFRERE Nicolas" userId="d6a28a0d-8987-45b6-9e2d-d31bf6c020a0" providerId="ADAL" clId="{635315C9-6D8A-4171-94A6-66E51B30B593}" dt="2023-11-08T17:48:26.907" v="1655"/>
          <ac:spMkLst>
            <pc:docMk/>
            <pc:sldMk cId="180520528" sldId="389"/>
            <ac:spMk id="3" creationId="{5A052049-FD17-4235-AE68-F47E57D0E7A4}"/>
          </ac:spMkLst>
        </pc:spChg>
        <pc:spChg chg="mod">
          <ac:chgData name="BEAUFRERE Nicolas" userId="d6a28a0d-8987-45b6-9e2d-d31bf6c020a0" providerId="ADAL" clId="{635315C9-6D8A-4171-94A6-66E51B30B593}" dt="2023-11-08T17:48:30.766" v="1656" actId="14100"/>
          <ac:spMkLst>
            <pc:docMk/>
            <pc:sldMk cId="180520528" sldId="389"/>
            <ac:spMk id="4" creationId="{45ECCE17-BE13-407D-B090-3DC1E466CAA4}"/>
          </ac:spMkLst>
        </pc:spChg>
      </pc:sldChg>
      <pc:sldChg chg="modSp add mod modNotesTx">
        <pc:chgData name="BEAUFRERE Nicolas" userId="d6a28a0d-8987-45b6-9e2d-d31bf6c020a0" providerId="ADAL" clId="{635315C9-6D8A-4171-94A6-66E51B30B593}" dt="2023-11-08T18:32:22.658" v="1888"/>
        <pc:sldMkLst>
          <pc:docMk/>
          <pc:sldMk cId="2740484843" sldId="390"/>
        </pc:sldMkLst>
        <pc:spChg chg="mod">
          <ac:chgData name="BEAUFRERE Nicolas" userId="d6a28a0d-8987-45b6-9e2d-d31bf6c020a0" providerId="ADAL" clId="{635315C9-6D8A-4171-94A6-66E51B30B593}" dt="2023-11-08T17:48:58.927" v="1676" actId="20577"/>
          <ac:spMkLst>
            <pc:docMk/>
            <pc:sldMk cId="2740484843" sldId="390"/>
            <ac:spMk id="3" creationId="{5A052049-FD17-4235-AE68-F47E57D0E7A4}"/>
          </ac:spMkLst>
        </pc:spChg>
        <pc:spChg chg="mod">
          <ac:chgData name="BEAUFRERE Nicolas" userId="d6a28a0d-8987-45b6-9e2d-d31bf6c020a0" providerId="ADAL" clId="{635315C9-6D8A-4171-94A6-66E51B30B593}" dt="2023-11-08T17:49:46.770" v="1754" actId="20577"/>
          <ac:spMkLst>
            <pc:docMk/>
            <pc:sldMk cId="2740484843" sldId="390"/>
            <ac:spMk id="4" creationId="{45ECCE17-BE13-407D-B090-3DC1E466CAA4}"/>
          </ac:spMkLst>
        </pc:spChg>
      </pc:sldChg>
      <pc:sldChg chg="modSp add mod modNotesTx">
        <pc:chgData name="BEAUFRERE Nicolas" userId="d6a28a0d-8987-45b6-9e2d-d31bf6c020a0" providerId="ADAL" clId="{635315C9-6D8A-4171-94A6-66E51B30B593}" dt="2023-11-08T18:33:05.819" v="1889"/>
        <pc:sldMkLst>
          <pc:docMk/>
          <pc:sldMk cId="3815522703" sldId="391"/>
        </pc:sldMkLst>
        <pc:spChg chg="mod">
          <ac:chgData name="BEAUFRERE Nicolas" userId="d6a28a0d-8987-45b6-9e2d-d31bf6c020a0" providerId="ADAL" clId="{635315C9-6D8A-4171-94A6-66E51B30B593}" dt="2023-11-08T17:50:01.336" v="1758"/>
          <ac:spMkLst>
            <pc:docMk/>
            <pc:sldMk cId="3815522703" sldId="391"/>
            <ac:spMk id="3" creationId="{5A052049-FD17-4235-AE68-F47E57D0E7A4}"/>
          </ac:spMkLst>
        </pc:spChg>
        <pc:spChg chg="mod">
          <ac:chgData name="BEAUFRERE Nicolas" userId="d6a28a0d-8987-45b6-9e2d-d31bf6c020a0" providerId="ADAL" clId="{635315C9-6D8A-4171-94A6-66E51B30B593}" dt="2023-11-08T17:50:09.696" v="1761"/>
          <ac:spMkLst>
            <pc:docMk/>
            <pc:sldMk cId="3815522703" sldId="391"/>
            <ac:spMk id="4" creationId="{45ECCE17-BE13-407D-B090-3DC1E466CAA4}"/>
          </ac:spMkLst>
        </pc:spChg>
      </pc:sldChg>
      <pc:sldChg chg="modSp add mod modNotesTx">
        <pc:chgData name="BEAUFRERE Nicolas" userId="d6a28a0d-8987-45b6-9e2d-d31bf6c020a0" providerId="ADAL" clId="{635315C9-6D8A-4171-94A6-66E51B30B593}" dt="2023-11-08T18:38:09.969" v="1898" actId="20577"/>
        <pc:sldMkLst>
          <pc:docMk/>
          <pc:sldMk cId="4294945688" sldId="392"/>
        </pc:sldMkLst>
        <pc:spChg chg="mod">
          <ac:chgData name="BEAUFRERE Nicolas" userId="d6a28a0d-8987-45b6-9e2d-d31bf6c020a0" providerId="ADAL" clId="{635315C9-6D8A-4171-94A6-66E51B30B593}" dt="2023-11-08T17:50:20.896" v="1765"/>
          <ac:spMkLst>
            <pc:docMk/>
            <pc:sldMk cId="4294945688" sldId="392"/>
            <ac:spMk id="3" creationId="{5A052049-FD17-4235-AE68-F47E57D0E7A4}"/>
          </ac:spMkLst>
        </pc:spChg>
        <pc:spChg chg="mod">
          <ac:chgData name="BEAUFRERE Nicolas" userId="d6a28a0d-8987-45b6-9e2d-d31bf6c020a0" providerId="ADAL" clId="{635315C9-6D8A-4171-94A6-66E51B30B593}" dt="2023-11-08T17:50:27.948" v="1768"/>
          <ac:spMkLst>
            <pc:docMk/>
            <pc:sldMk cId="4294945688" sldId="392"/>
            <ac:spMk id="4" creationId="{45ECCE17-BE13-407D-B090-3DC1E466CAA4}"/>
          </ac:spMkLst>
        </pc:spChg>
      </pc:sldChg>
      <pc:sldChg chg="modSp add mod modNotesTx">
        <pc:chgData name="BEAUFRERE Nicolas" userId="d6a28a0d-8987-45b6-9e2d-d31bf6c020a0" providerId="ADAL" clId="{635315C9-6D8A-4171-94A6-66E51B30B593}" dt="2023-11-08T18:40:00.256" v="1899"/>
        <pc:sldMkLst>
          <pc:docMk/>
          <pc:sldMk cId="1456980546" sldId="393"/>
        </pc:sldMkLst>
        <pc:spChg chg="mod">
          <ac:chgData name="BEAUFRERE Nicolas" userId="d6a28a0d-8987-45b6-9e2d-d31bf6c020a0" providerId="ADAL" clId="{635315C9-6D8A-4171-94A6-66E51B30B593}" dt="2023-11-08T17:50:42.814" v="1775" actId="20577"/>
          <ac:spMkLst>
            <pc:docMk/>
            <pc:sldMk cId="1456980546" sldId="393"/>
            <ac:spMk id="3" creationId="{5A052049-FD17-4235-AE68-F47E57D0E7A4}"/>
          </ac:spMkLst>
        </pc:spChg>
        <pc:spChg chg="mod">
          <ac:chgData name="BEAUFRERE Nicolas" userId="d6a28a0d-8987-45b6-9e2d-d31bf6c020a0" providerId="ADAL" clId="{635315C9-6D8A-4171-94A6-66E51B30B593}" dt="2023-11-08T17:50:55.746" v="1778"/>
          <ac:spMkLst>
            <pc:docMk/>
            <pc:sldMk cId="1456980546" sldId="393"/>
            <ac:spMk id="4" creationId="{45ECCE17-BE13-407D-B090-3DC1E466CAA4}"/>
          </ac:spMkLst>
        </pc:spChg>
      </pc:sldChg>
      <pc:sldChg chg="modSp add mod modNotesTx">
        <pc:chgData name="BEAUFRERE Nicolas" userId="d6a28a0d-8987-45b6-9e2d-d31bf6c020a0" providerId="ADAL" clId="{635315C9-6D8A-4171-94A6-66E51B30B593}" dt="2023-11-08T18:41:44.112" v="1900"/>
        <pc:sldMkLst>
          <pc:docMk/>
          <pc:sldMk cId="1243159452" sldId="394"/>
        </pc:sldMkLst>
        <pc:spChg chg="mod">
          <ac:chgData name="BEAUFRERE Nicolas" userId="d6a28a0d-8987-45b6-9e2d-d31bf6c020a0" providerId="ADAL" clId="{635315C9-6D8A-4171-94A6-66E51B30B593}" dt="2023-11-08T17:51:14.511" v="1782"/>
          <ac:spMkLst>
            <pc:docMk/>
            <pc:sldMk cId="1243159452" sldId="394"/>
            <ac:spMk id="3" creationId="{5A052049-FD17-4235-AE68-F47E57D0E7A4}"/>
          </ac:spMkLst>
        </pc:spChg>
        <pc:spChg chg="mod">
          <ac:chgData name="BEAUFRERE Nicolas" userId="d6a28a0d-8987-45b6-9e2d-d31bf6c020a0" providerId="ADAL" clId="{635315C9-6D8A-4171-94A6-66E51B30B593}" dt="2023-11-08T17:51:22.885" v="1785"/>
          <ac:spMkLst>
            <pc:docMk/>
            <pc:sldMk cId="1243159452" sldId="394"/>
            <ac:spMk id="4" creationId="{45ECCE17-BE13-407D-B090-3DC1E466CAA4}"/>
          </ac:spMkLst>
        </pc:spChg>
      </pc:sldChg>
      <pc:sldChg chg="modSp add mod modNotesTx">
        <pc:chgData name="BEAUFRERE Nicolas" userId="d6a28a0d-8987-45b6-9e2d-d31bf6c020a0" providerId="ADAL" clId="{635315C9-6D8A-4171-94A6-66E51B30B593}" dt="2023-11-08T18:42:26.717" v="1901"/>
        <pc:sldMkLst>
          <pc:docMk/>
          <pc:sldMk cId="1238980302" sldId="395"/>
        </pc:sldMkLst>
        <pc:spChg chg="mod">
          <ac:chgData name="BEAUFRERE Nicolas" userId="d6a28a0d-8987-45b6-9e2d-d31bf6c020a0" providerId="ADAL" clId="{635315C9-6D8A-4171-94A6-66E51B30B593}" dt="2023-11-08T17:51:33.622" v="1789"/>
          <ac:spMkLst>
            <pc:docMk/>
            <pc:sldMk cId="1238980302" sldId="395"/>
            <ac:spMk id="3" creationId="{5A052049-FD17-4235-AE68-F47E57D0E7A4}"/>
          </ac:spMkLst>
        </pc:spChg>
        <pc:spChg chg="mod">
          <ac:chgData name="BEAUFRERE Nicolas" userId="d6a28a0d-8987-45b6-9e2d-d31bf6c020a0" providerId="ADAL" clId="{635315C9-6D8A-4171-94A6-66E51B30B593}" dt="2023-11-08T17:51:42.005" v="1792"/>
          <ac:spMkLst>
            <pc:docMk/>
            <pc:sldMk cId="1238980302" sldId="395"/>
            <ac:spMk id="4" creationId="{45ECCE17-BE13-407D-B090-3DC1E466CAA4}"/>
          </ac:spMkLst>
        </pc:spChg>
      </pc:sldChg>
      <pc:sldChg chg="modSp add mod modNotesTx">
        <pc:chgData name="BEAUFRERE Nicolas" userId="d6a28a0d-8987-45b6-9e2d-d31bf6c020a0" providerId="ADAL" clId="{635315C9-6D8A-4171-94A6-66E51B30B593}" dt="2023-11-08T22:46:03.524" v="1905"/>
        <pc:sldMkLst>
          <pc:docMk/>
          <pc:sldMk cId="957573478" sldId="396"/>
        </pc:sldMkLst>
        <pc:spChg chg="mod">
          <ac:chgData name="BEAUFRERE Nicolas" userId="d6a28a0d-8987-45b6-9e2d-d31bf6c020a0" providerId="ADAL" clId="{635315C9-6D8A-4171-94A6-66E51B30B593}" dt="2023-11-08T17:52:46.929" v="1796"/>
          <ac:spMkLst>
            <pc:docMk/>
            <pc:sldMk cId="957573478" sldId="396"/>
            <ac:spMk id="3" creationId="{5A052049-FD17-4235-AE68-F47E57D0E7A4}"/>
          </ac:spMkLst>
        </pc:spChg>
        <pc:spChg chg="mod">
          <ac:chgData name="BEAUFRERE Nicolas" userId="d6a28a0d-8987-45b6-9e2d-d31bf6c020a0" providerId="ADAL" clId="{635315C9-6D8A-4171-94A6-66E51B30B593}" dt="2023-11-08T17:52:56.120" v="1799"/>
          <ac:spMkLst>
            <pc:docMk/>
            <pc:sldMk cId="957573478" sldId="396"/>
            <ac:spMk id="4" creationId="{45ECCE17-BE13-407D-B090-3DC1E466CAA4}"/>
          </ac:spMkLst>
        </pc:spChg>
      </pc:sldChg>
      <pc:sldChg chg="modSp add mod modNotesTx">
        <pc:chgData name="BEAUFRERE Nicolas" userId="d6a28a0d-8987-45b6-9e2d-d31bf6c020a0" providerId="ADAL" clId="{635315C9-6D8A-4171-94A6-66E51B30B593}" dt="2023-11-08T22:46:50.892" v="1906"/>
        <pc:sldMkLst>
          <pc:docMk/>
          <pc:sldMk cId="231166695" sldId="397"/>
        </pc:sldMkLst>
        <pc:spChg chg="mod">
          <ac:chgData name="BEAUFRERE Nicolas" userId="d6a28a0d-8987-45b6-9e2d-d31bf6c020a0" providerId="ADAL" clId="{635315C9-6D8A-4171-94A6-66E51B30B593}" dt="2023-11-08T17:53:05.042" v="1803"/>
          <ac:spMkLst>
            <pc:docMk/>
            <pc:sldMk cId="231166695" sldId="397"/>
            <ac:spMk id="3" creationId="{5A052049-FD17-4235-AE68-F47E57D0E7A4}"/>
          </ac:spMkLst>
        </pc:spChg>
        <pc:spChg chg="mod">
          <ac:chgData name="BEAUFRERE Nicolas" userId="d6a28a0d-8987-45b6-9e2d-d31bf6c020a0" providerId="ADAL" clId="{635315C9-6D8A-4171-94A6-66E51B30B593}" dt="2023-11-08T17:53:14.211" v="1806"/>
          <ac:spMkLst>
            <pc:docMk/>
            <pc:sldMk cId="231166695" sldId="397"/>
            <ac:spMk id="4" creationId="{45ECCE17-BE13-407D-B090-3DC1E466CAA4}"/>
          </ac:spMkLst>
        </pc:spChg>
      </pc:sldChg>
      <pc:sldChg chg="modSp add mod modNotesTx">
        <pc:chgData name="BEAUFRERE Nicolas" userId="d6a28a0d-8987-45b6-9e2d-d31bf6c020a0" providerId="ADAL" clId="{635315C9-6D8A-4171-94A6-66E51B30B593}" dt="2023-11-08T22:47:17.761" v="1907"/>
        <pc:sldMkLst>
          <pc:docMk/>
          <pc:sldMk cId="1785537031" sldId="398"/>
        </pc:sldMkLst>
        <pc:spChg chg="mod">
          <ac:chgData name="BEAUFRERE Nicolas" userId="d6a28a0d-8987-45b6-9e2d-d31bf6c020a0" providerId="ADAL" clId="{635315C9-6D8A-4171-94A6-66E51B30B593}" dt="2023-11-08T17:53:25.438" v="1810"/>
          <ac:spMkLst>
            <pc:docMk/>
            <pc:sldMk cId="1785537031" sldId="398"/>
            <ac:spMk id="3" creationId="{5A052049-FD17-4235-AE68-F47E57D0E7A4}"/>
          </ac:spMkLst>
        </pc:spChg>
        <pc:spChg chg="mod">
          <ac:chgData name="BEAUFRERE Nicolas" userId="d6a28a0d-8987-45b6-9e2d-d31bf6c020a0" providerId="ADAL" clId="{635315C9-6D8A-4171-94A6-66E51B30B593}" dt="2023-11-08T17:53:39.473" v="1813"/>
          <ac:spMkLst>
            <pc:docMk/>
            <pc:sldMk cId="1785537031" sldId="398"/>
            <ac:spMk id="4" creationId="{45ECCE17-BE13-407D-B090-3DC1E466CAA4}"/>
          </ac:spMkLst>
        </pc:spChg>
      </pc:sldChg>
      <pc:sldChg chg="modSp add mod modNotesTx">
        <pc:chgData name="BEAUFRERE Nicolas" userId="d6a28a0d-8987-45b6-9e2d-d31bf6c020a0" providerId="ADAL" clId="{635315C9-6D8A-4171-94A6-66E51B30B593}" dt="2023-11-08T22:48:43.180" v="1927"/>
        <pc:sldMkLst>
          <pc:docMk/>
          <pc:sldMk cId="3969207111" sldId="399"/>
        </pc:sldMkLst>
        <pc:spChg chg="mod">
          <ac:chgData name="BEAUFRERE Nicolas" userId="d6a28a0d-8987-45b6-9e2d-d31bf6c020a0" providerId="ADAL" clId="{635315C9-6D8A-4171-94A6-66E51B30B593}" dt="2023-11-08T22:48:32.764" v="1925" actId="20577"/>
          <ac:spMkLst>
            <pc:docMk/>
            <pc:sldMk cId="3969207111" sldId="399"/>
            <ac:spMk id="3" creationId="{5A052049-FD17-4235-AE68-F47E57D0E7A4}"/>
          </ac:spMkLst>
        </pc:spChg>
        <pc:spChg chg="mod">
          <ac:chgData name="BEAUFRERE Nicolas" userId="d6a28a0d-8987-45b6-9e2d-d31bf6c020a0" providerId="ADAL" clId="{635315C9-6D8A-4171-94A6-66E51B30B593}" dt="2023-11-08T22:48:43.180" v="1927"/>
          <ac:spMkLst>
            <pc:docMk/>
            <pc:sldMk cId="3969207111" sldId="399"/>
            <ac:spMk id="4" creationId="{45ECCE17-BE13-407D-B090-3DC1E466CAA4}"/>
          </ac:spMkLst>
        </pc:spChg>
      </pc:sldChg>
      <pc:sldChg chg="modSp add del mod">
        <pc:chgData name="BEAUFRERE Nicolas" userId="d6a28a0d-8987-45b6-9e2d-d31bf6c020a0" providerId="ADAL" clId="{635315C9-6D8A-4171-94A6-66E51B30B593}" dt="2023-11-08T22:48:46.118" v="1928" actId="2696"/>
        <pc:sldMkLst>
          <pc:docMk/>
          <pc:sldMk cId="3887108294" sldId="400"/>
        </pc:sldMkLst>
        <pc:spChg chg="mod">
          <ac:chgData name="BEAUFRERE Nicolas" userId="d6a28a0d-8987-45b6-9e2d-d31bf6c020a0" providerId="ADAL" clId="{635315C9-6D8A-4171-94A6-66E51B30B593}" dt="2023-11-08T17:54:19.744" v="1826"/>
          <ac:spMkLst>
            <pc:docMk/>
            <pc:sldMk cId="3887108294" sldId="400"/>
            <ac:spMk id="3" creationId="{5A052049-FD17-4235-AE68-F47E57D0E7A4}"/>
          </ac:spMkLst>
        </pc:spChg>
        <pc:spChg chg="mod">
          <ac:chgData name="BEAUFRERE Nicolas" userId="d6a28a0d-8987-45b6-9e2d-d31bf6c020a0" providerId="ADAL" clId="{635315C9-6D8A-4171-94A6-66E51B30B593}" dt="2023-11-08T17:54:29.621" v="1829"/>
          <ac:spMkLst>
            <pc:docMk/>
            <pc:sldMk cId="3887108294" sldId="400"/>
            <ac:spMk id="4" creationId="{45ECCE17-BE13-407D-B090-3DC1E466CAA4}"/>
          </ac:spMkLst>
        </pc:spChg>
      </pc:sldChg>
      <pc:sldChg chg="modSp add mod modNotesTx">
        <pc:chgData name="BEAUFRERE Nicolas" userId="d6a28a0d-8987-45b6-9e2d-d31bf6c020a0" providerId="ADAL" clId="{635315C9-6D8A-4171-94A6-66E51B30B593}" dt="2023-11-08T22:52:00.448" v="1935"/>
        <pc:sldMkLst>
          <pc:docMk/>
          <pc:sldMk cId="88170493" sldId="401"/>
        </pc:sldMkLst>
        <pc:spChg chg="mod">
          <ac:chgData name="BEAUFRERE Nicolas" userId="d6a28a0d-8987-45b6-9e2d-d31bf6c020a0" providerId="ADAL" clId="{635315C9-6D8A-4171-94A6-66E51B30B593}" dt="2023-11-08T17:54:47.131" v="1833"/>
          <ac:spMkLst>
            <pc:docMk/>
            <pc:sldMk cId="88170493" sldId="401"/>
            <ac:spMk id="3" creationId="{5A052049-FD17-4235-AE68-F47E57D0E7A4}"/>
          </ac:spMkLst>
        </pc:spChg>
        <pc:spChg chg="mod">
          <ac:chgData name="BEAUFRERE Nicolas" userId="d6a28a0d-8987-45b6-9e2d-d31bf6c020a0" providerId="ADAL" clId="{635315C9-6D8A-4171-94A6-66E51B30B593}" dt="2023-11-08T22:50:18.109" v="1934" actId="20577"/>
          <ac:spMkLst>
            <pc:docMk/>
            <pc:sldMk cId="88170493" sldId="401"/>
            <ac:spMk id="4" creationId="{45ECCE17-BE13-407D-B090-3DC1E466CAA4}"/>
          </ac:spMkLst>
        </pc:spChg>
      </pc:sldChg>
      <pc:sldChg chg="modSp add mod modNotesTx">
        <pc:chgData name="BEAUFRERE Nicolas" userId="d6a28a0d-8987-45b6-9e2d-d31bf6c020a0" providerId="ADAL" clId="{635315C9-6D8A-4171-94A6-66E51B30B593}" dt="2023-11-08T22:55:03.388" v="1983"/>
        <pc:sldMkLst>
          <pc:docMk/>
          <pc:sldMk cId="2885395613" sldId="402"/>
        </pc:sldMkLst>
        <pc:spChg chg="mod">
          <ac:chgData name="BEAUFRERE Nicolas" userId="d6a28a0d-8987-45b6-9e2d-d31bf6c020a0" providerId="ADAL" clId="{635315C9-6D8A-4171-94A6-66E51B30B593}" dt="2023-11-08T17:55:54.107" v="1848"/>
          <ac:spMkLst>
            <pc:docMk/>
            <pc:sldMk cId="2885395613" sldId="402"/>
            <ac:spMk id="3" creationId="{5A052049-FD17-4235-AE68-F47E57D0E7A4}"/>
          </ac:spMkLst>
        </pc:spChg>
        <pc:spChg chg="mod">
          <ac:chgData name="BEAUFRERE Nicolas" userId="d6a28a0d-8987-45b6-9e2d-d31bf6c020a0" providerId="ADAL" clId="{635315C9-6D8A-4171-94A6-66E51B30B593}" dt="2023-11-08T17:56:09.907" v="1854" actId="14100"/>
          <ac:spMkLst>
            <pc:docMk/>
            <pc:sldMk cId="2885395613" sldId="402"/>
            <ac:spMk id="4" creationId="{45ECCE17-BE13-407D-B090-3DC1E466CAA4}"/>
          </ac:spMkLst>
        </pc:spChg>
      </pc:sldChg>
      <pc:sldChg chg="modSp add mod modNotesTx">
        <pc:chgData name="BEAUFRERE Nicolas" userId="d6a28a0d-8987-45b6-9e2d-d31bf6c020a0" providerId="ADAL" clId="{635315C9-6D8A-4171-94A6-66E51B30B593}" dt="2023-11-08T22:54:42.143" v="1982"/>
        <pc:sldMkLst>
          <pc:docMk/>
          <pc:sldMk cId="1350504636" sldId="403"/>
        </pc:sldMkLst>
        <pc:spChg chg="mod">
          <ac:chgData name="BEAUFRERE Nicolas" userId="d6a28a0d-8987-45b6-9e2d-d31bf6c020a0" providerId="ADAL" clId="{635315C9-6D8A-4171-94A6-66E51B30B593}" dt="2023-11-08T17:56:20.352" v="1858"/>
          <ac:spMkLst>
            <pc:docMk/>
            <pc:sldMk cId="1350504636" sldId="403"/>
            <ac:spMk id="3" creationId="{5A052049-FD17-4235-AE68-F47E57D0E7A4}"/>
          </ac:spMkLst>
        </pc:spChg>
        <pc:spChg chg="mod">
          <ac:chgData name="BEAUFRERE Nicolas" userId="d6a28a0d-8987-45b6-9e2d-d31bf6c020a0" providerId="ADAL" clId="{635315C9-6D8A-4171-94A6-66E51B30B593}" dt="2023-11-08T17:56:28.106" v="1861"/>
          <ac:spMkLst>
            <pc:docMk/>
            <pc:sldMk cId="1350504636" sldId="403"/>
            <ac:spMk id="4" creationId="{45ECCE17-BE13-407D-B090-3DC1E466CAA4}"/>
          </ac:spMkLst>
        </pc:spChg>
      </pc:sldChg>
      <pc:sldChg chg="add del">
        <pc:chgData name="BEAUFRERE Nicolas" userId="d6a28a0d-8987-45b6-9e2d-d31bf6c020a0" providerId="ADAL" clId="{635315C9-6D8A-4171-94A6-66E51B30B593}" dt="2023-11-08T22:53:26.923" v="1936" actId="2696"/>
        <pc:sldMkLst>
          <pc:docMk/>
          <pc:sldMk cId="66330660" sldId="404"/>
        </pc:sldMkLst>
      </pc:sldChg>
      <pc:sldChg chg="modSp add mod modNotesTx">
        <pc:chgData name="BEAUFRERE Nicolas" userId="d6a28a0d-8987-45b6-9e2d-d31bf6c020a0" providerId="ADAL" clId="{635315C9-6D8A-4171-94A6-66E51B30B593}" dt="2023-11-08T18:43:54.556" v="1902"/>
        <pc:sldMkLst>
          <pc:docMk/>
          <pc:sldMk cId="2194706739" sldId="405"/>
        </pc:sldMkLst>
        <pc:spChg chg="mod">
          <ac:chgData name="BEAUFRERE Nicolas" userId="d6a28a0d-8987-45b6-9e2d-d31bf6c020a0" providerId="ADAL" clId="{635315C9-6D8A-4171-94A6-66E51B30B593}" dt="2023-11-08T17:57:38.767" v="1869"/>
          <ac:spMkLst>
            <pc:docMk/>
            <pc:sldMk cId="2194706739" sldId="405"/>
            <ac:spMk id="3" creationId="{5A052049-FD17-4235-AE68-F47E57D0E7A4}"/>
          </ac:spMkLst>
        </pc:spChg>
        <pc:spChg chg="mod">
          <ac:chgData name="BEAUFRERE Nicolas" userId="d6a28a0d-8987-45b6-9e2d-d31bf6c020a0" providerId="ADAL" clId="{635315C9-6D8A-4171-94A6-66E51B30B593}" dt="2023-11-08T17:57:30.698" v="1866"/>
          <ac:spMkLst>
            <pc:docMk/>
            <pc:sldMk cId="2194706739" sldId="405"/>
            <ac:spMk id="4" creationId="{45ECCE17-BE13-407D-B090-3DC1E466CAA4}"/>
          </ac:spMkLst>
        </pc:spChg>
      </pc:sldChg>
      <pc:sldChg chg="modSp add mod modNotesTx">
        <pc:chgData name="BEAUFRERE Nicolas" userId="d6a28a0d-8987-45b6-9e2d-d31bf6c020a0" providerId="ADAL" clId="{635315C9-6D8A-4171-94A6-66E51B30B593}" dt="2023-11-08T18:46:50.934" v="1903"/>
        <pc:sldMkLst>
          <pc:docMk/>
          <pc:sldMk cId="3623972604" sldId="406"/>
        </pc:sldMkLst>
        <pc:spChg chg="mod">
          <ac:chgData name="BEAUFRERE Nicolas" userId="d6a28a0d-8987-45b6-9e2d-d31bf6c020a0" providerId="ADAL" clId="{635315C9-6D8A-4171-94A6-66E51B30B593}" dt="2023-11-08T17:57:48.138" v="1873"/>
          <ac:spMkLst>
            <pc:docMk/>
            <pc:sldMk cId="3623972604" sldId="406"/>
            <ac:spMk id="3" creationId="{5A052049-FD17-4235-AE68-F47E57D0E7A4}"/>
          </ac:spMkLst>
        </pc:spChg>
        <pc:spChg chg="mod">
          <ac:chgData name="BEAUFRERE Nicolas" userId="d6a28a0d-8987-45b6-9e2d-d31bf6c020a0" providerId="ADAL" clId="{635315C9-6D8A-4171-94A6-66E51B30B593}" dt="2023-11-08T17:57:56.793" v="1878"/>
          <ac:spMkLst>
            <pc:docMk/>
            <pc:sldMk cId="3623972604" sldId="406"/>
            <ac:spMk id="4" creationId="{45ECCE17-BE13-407D-B090-3DC1E466CAA4}"/>
          </ac:spMkLst>
        </pc:spChg>
      </pc:sldChg>
      <pc:sldChg chg="modSp add mod modNotesTx">
        <pc:chgData name="BEAUFRERE Nicolas" userId="d6a28a0d-8987-45b6-9e2d-d31bf6c020a0" providerId="ADAL" clId="{635315C9-6D8A-4171-94A6-66E51B30B593}" dt="2023-11-08T22:45:27.758" v="1904"/>
        <pc:sldMkLst>
          <pc:docMk/>
          <pc:sldMk cId="1709100362" sldId="407"/>
        </pc:sldMkLst>
        <pc:spChg chg="mod">
          <ac:chgData name="BEAUFRERE Nicolas" userId="d6a28a0d-8987-45b6-9e2d-d31bf6c020a0" providerId="ADAL" clId="{635315C9-6D8A-4171-94A6-66E51B30B593}" dt="2023-11-08T17:58:08.602" v="1882"/>
          <ac:spMkLst>
            <pc:docMk/>
            <pc:sldMk cId="1709100362" sldId="407"/>
            <ac:spMk id="3" creationId="{5A052049-FD17-4235-AE68-F47E57D0E7A4}"/>
          </ac:spMkLst>
        </pc:spChg>
        <pc:spChg chg="mod">
          <ac:chgData name="BEAUFRERE Nicolas" userId="d6a28a0d-8987-45b6-9e2d-d31bf6c020a0" providerId="ADAL" clId="{635315C9-6D8A-4171-94A6-66E51B30B593}" dt="2023-11-08T17:58:15.307" v="1885"/>
          <ac:spMkLst>
            <pc:docMk/>
            <pc:sldMk cId="1709100362" sldId="407"/>
            <ac:spMk id="4" creationId="{45ECCE17-BE13-407D-B090-3DC1E466CAA4}"/>
          </ac:spMkLst>
        </pc:spChg>
      </pc:sldChg>
      <pc:sldChg chg="addSp delSp modSp add mod">
        <pc:chgData name="BEAUFRERE Nicolas" userId="d6a28a0d-8987-45b6-9e2d-d31bf6c020a0" providerId="ADAL" clId="{635315C9-6D8A-4171-94A6-66E51B30B593}" dt="2023-11-08T22:54:08.282" v="1980" actId="478"/>
        <pc:sldMkLst>
          <pc:docMk/>
          <pc:sldMk cId="1625014650" sldId="408"/>
        </pc:sldMkLst>
        <pc:spChg chg="mod">
          <ac:chgData name="BEAUFRERE Nicolas" userId="d6a28a0d-8987-45b6-9e2d-d31bf6c020a0" providerId="ADAL" clId="{635315C9-6D8A-4171-94A6-66E51B30B593}" dt="2023-11-08T22:54:04.224" v="1979" actId="20577"/>
          <ac:spMkLst>
            <pc:docMk/>
            <pc:sldMk cId="1625014650" sldId="408"/>
            <ac:spMk id="3" creationId="{5A052049-FD17-4235-AE68-F47E57D0E7A4}"/>
          </ac:spMkLst>
        </pc:spChg>
        <pc:spChg chg="del">
          <ac:chgData name="BEAUFRERE Nicolas" userId="d6a28a0d-8987-45b6-9e2d-d31bf6c020a0" providerId="ADAL" clId="{635315C9-6D8A-4171-94A6-66E51B30B593}" dt="2023-11-08T22:54:08.282" v="1980" actId="478"/>
          <ac:spMkLst>
            <pc:docMk/>
            <pc:sldMk cId="1625014650" sldId="408"/>
            <ac:spMk id="4" creationId="{45ECCE17-BE13-407D-B090-3DC1E466CAA4}"/>
          </ac:spMkLst>
        </pc:spChg>
        <pc:spChg chg="add mod">
          <ac:chgData name="BEAUFRERE Nicolas" userId="d6a28a0d-8987-45b6-9e2d-d31bf6c020a0" providerId="ADAL" clId="{635315C9-6D8A-4171-94A6-66E51B30B593}" dt="2023-11-08T22:54:08.282" v="1980" actId="478"/>
          <ac:spMkLst>
            <pc:docMk/>
            <pc:sldMk cId="1625014650" sldId="408"/>
            <ac:spMk id="6" creationId="{45AE3B29-695D-325A-DC57-9C10D8255DAD}"/>
          </ac:spMkLst>
        </pc:spChg>
      </pc:sldChg>
      <pc:sldMasterChg chg="delSldLayout">
        <pc:chgData name="BEAUFRERE Nicolas" userId="d6a28a0d-8987-45b6-9e2d-d31bf6c020a0" providerId="ADAL" clId="{635315C9-6D8A-4171-94A6-66E51B30B593}" dt="2023-11-08T08:15:06.415" v="0" actId="47"/>
        <pc:sldMasterMkLst>
          <pc:docMk/>
          <pc:sldMasterMk cId="3887134886" sldId="2147483683"/>
        </pc:sldMasterMkLst>
        <pc:sldLayoutChg chg="del">
          <pc:chgData name="BEAUFRERE Nicolas" userId="d6a28a0d-8987-45b6-9e2d-d31bf6c020a0" providerId="ADAL" clId="{635315C9-6D8A-4171-94A6-66E51B30B593}" dt="2023-11-08T08:15:06.415" v="0" actId="47"/>
          <pc:sldLayoutMkLst>
            <pc:docMk/>
            <pc:sldMasterMk cId="3887134886" sldId="2147483683"/>
            <pc:sldLayoutMk cId="2840736462"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2EB5EA-4568-4144-9D4A-55A184510DCF}" type="datetimeFigureOut">
              <a:rPr lang="fr-FR" smtClean="0"/>
              <a:t>09/04/2024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03F74-0D94-494E-89F1-22FF88A26C9F}" type="slidenum">
              <a:rPr lang="fr-FR" smtClean="0"/>
              <a:t>‹N°›</a:t>
            </a:fld>
            <a:endParaRPr lang="fr-FR"/>
          </a:p>
        </p:txBody>
      </p:sp>
    </p:spTree>
    <p:extLst>
      <p:ext uri="{BB962C8B-B14F-4D97-AF65-F5344CB8AC3E}">
        <p14:creationId xmlns:p14="http://schemas.microsoft.com/office/powerpoint/2010/main" val="877716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5CFE9-9F99-4114-B0F9-7FA42898AD5B}" type="datetimeFigureOut">
              <a:rPr lang="fr-FR" smtClean="0"/>
              <a:t>09/04/2024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DBED7-5FDD-45AC-B77B-DE79C8ED6F4F}" type="slidenum">
              <a:rPr lang="fr-FR" smtClean="0"/>
              <a:t>‹N°›</a:t>
            </a:fld>
            <a:endParaRPr lang="fr-FR"/>
          </a:p>
        </p:txBody>
      </p:sp>
    </p:spTree>
    <p:extLst>
      <p:ext uri="{BB962C8B-B14F-4D97-AF65-F5344CB8AC3E}">
        <p14:creationId xmlns:p14="http://schemas.microsoft.com/office/powerpoint/2010/main" val="395199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a:t>
            </a:fld>
            <a:endParaRPr lang="fr-FR"/>
          </a:p>
        </p:txBody>
      </p:sp>
    </p:spTree>
    <p:extLst>
      <p:ext uri="{BB962C8B-B14F-4D97-AF65-F5344CB8AC3E}">
        <p14:creationId xmlns:p14="http://schemas.microsoft.com/office/powerpoint/2010/main" val="284591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32</a:t>
            </a:fld>
            <a:endParaRPr lang="fr-FR"/>
          </a:p>
        </p:txBody>
      </p:sp>
    </p:spTree>
    <p:extLst>
      <p:ext uri="{BB962C8B-B14F-4D97-AF65-F5344CB8AC3E}">
        <p14:creationId xmlns:p14="http://schemas.microsoft.com/office/powerpoint/2010/main" val="369582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33</a:t>
            </a:fld>
            <a:endParaRPr lang="fr-FR"/>
          </a:p>
        </p:txBody>
      </p:sp>
    </p:spTree>
    <p:extLst>
      <p:ext uri="{BB962C8B-B14F-4D97-AF65-F5344CB8AC3E}">
        <p14:creationId xmlns:p14="http://schemas.microsoft.com/office/powerpoint/2010/main" val="4085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34</a:t>
            </a:fld>
            <a:endParaRPr lang="fr-FR"/>
          </a:p>
        </p:txBody>
      </p:sp>
    </p:spTree>
    <p:extLst>
      <p:ext uri="{BB962C8B-B14F-4D97-AF65-F5344CB8AC3E}">
        <p14:creationId xmlns:p14="http://schemas.microsoft.com/office/powerpoint/2010/main" val="124018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35</a:t>
            </a:fld>
            <a:endParaRPr lang="fr-FR"/>
          </a:p>
        </p:txBody>
      </p:sp>
    </p:spTree>
    <p:extLst>
      <p:ext uri="{BB962C8B-B14F-4D97-AF65-F5344CB8AC3E}">
        <p14:creationId xmlns:p14="http://schemas.microsoft.com/office/powerpoint/2010/main" val="223836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36</a:t>
            </a:fld>
            <a:endParaRPr lang="fr-FR"/>
          </a:p>
        </p:txBody>
      </p:sp>
    </p:spTree>
    <p:extLst>
      <p:ext uri="{BB962C8B-B14F-4D97-AF65-F5344CB8AC3E}">
        <p14:creationId xmlns:p14="http://schemas.microsoft.com/office/powerpoint/2010/main" val="133436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37</a:t>
            </a:fld>
            <a:endParaRPr lang="fr-FR"/>
          </a:p>
        </p:txBody>
      </p:sp>
    </p:spTree>
    <p:extLst>
      <p:ext uri="{BB962C8B-B14F-4D97-AF65-F5344CB8AC3E}">
        <p14:creationId xmlns:p14="http://schemas.microsoft.com/office/powerpoint/2010/main" val="1229613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38</a:t>
            </a:fld>
            <a:endParaRPr lang="fr-FR"/>
          </a:p>
        </p:txBody>
      </p:sp>
    </p:spTree>
    <p:extLst>
      <p:ext uri="{BB962C8B-B14F-4D97-AF65-F5344CB8AC3E}">
        <p14:creationId xmlns:p14="http://schemas.microsoft.com/office/powerpoint/2010/main" val="428087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39</a:t>
            </a:fld>
            <a:endParaRPr lang="fr-FR"/>
          </a:p>
        </p:txBody>
      </p:sp>
    </p:spTree>
    <p:extLst>
      <p:ext uri="{BB962C8B-B14F-4D97-AF65-F5344CB8AC3E}">
        <p14:creationId xmlns:p14="http://schemas.microsoft.com/office/powerpoint/2010/main" val="269999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40</a:t>
            </a:fld>
            <a:endParaRPr lang="fr-FR"/>
          </a:p>
        </p:txBody>
      </p:sp>
    </p:spTree>
    <p:extLst>
      <p:ext uri="{BB962C8B-B14F-4D97-AF65-F5344CB8AC3E}">
        <p14:creationId xmlns:p14="http://schemas.microsoft.com/office/powerpoint/2010/main" val="54843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42</a:t>
            </a:fld>
            <a:endParaRPr lang="fr-FR"/>
          </a:p>
        </p:txBody>
      </p:sp>
    </p:spTree>
    <p:extLst>
      <p:ext uri="{BB962C8B-B14F-4D97-AF65-F5344CB8AC3E}">
        <p14:creationId xmlns:p14="http://schemas.microsoft.com/office/powerpoint/2010/main" val="99533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18</a:t>
            </a:fld>
            <a:endParaRPr lang="fr-FR"/>
          </a:p>
        </p:txBody>
      </p:sp>
    </p:spTree>
    <p:extLst>
      <p:ext uri="{BB962C8B-B14F-4D97-AF65-F5344CB8AC3E}">
        <p14:creationId xmlns:p14="http://schemas.microsoft.com/office/powerpoint/2010/main" val="34973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43</a:t>
            </a:fld>
            <a:endParaRPr lang="fr-FR"/>
          </a:p>
        </p:txBody>
      </p:sp>
    </p:spTree>
    <p:extLst>
      <p:ext uri="{BB962C8B-B14F-4D97-AF65-F5344CB8AC3E}">
        <p14:creationId xmlns:p14="http://schemas.microsoft.com/office/powerpoint/2010/main" val="2296723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44</a:t>
            </a:fld>
            <a:endParaRPr lang="fr-FR"/>
          </a:p>
        </p:txBody>
      </p:sp>
    </p:spTree>
    <p:extLst>
      <p:ext uri="{BB962C8B-B14F-4D97-AF65-F5344CB8AC3E}">
        <p14:creationId xmlns:p14="http://schemas.microsoft.com/office/powerpoint/2010/main" val="2696705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45</a:t>
            </a:fld>
            <a:endParaRPr lang="fr-FR"/>
          </a:p>
        </p:txBody>
      </p:sp>
    </p:spTree>
    <p:extLst>
      <p:ext uri="{BB962C8B-B14F-4D97-AF65-F5344CB8AC3E}">
        <p14:creationId xmlns:p14="http://schemas.microsoft.com/office/powerpoint/2010/main" val="107542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46</a:t>
            </a:fld>
            <a:endParaRPr lang="fr-FR"/>
          </a:p>
        </p:txBody>
      </p:sp>
    </p:spTree>
    <p:extLst>
      <p:ext uri="{BB962C8B-B14F-4D97-AF65-F5344CB8AC3E}">
        <p14:creationId xmlns:p14="http://schemas.microsoft.com/office/powerpoint/2010/main" val="173408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47</a:t>
            </a:fld>
            <a:endParaRPr lang="fr-FR"/>
          </a:p>
        </p:txBody>
      </p:sp>
    </p:spTree>
    <p:extLst>
      <p:ext uri="{BB962C8B-B14F-4D97-AF65-F5344CB8AC3E}">
        <p14:creationId xmlns:p14="http://schemas.microsoft.com/office/powerpoint/2010/main" val="3454811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48</a:t>
            </a:fld>
            <a:endParaRPr lang="fr-FR"/>
          </a:p>
        </p:txBody>
      </p:sp>
    </p:spTree>
    <p:extLst>
      <p:ext uri="{BB962C8B-B14F-4D97-AF65-F5344CB8AC3E}">
        <p14:creationId xmlns:p14="http://schemas.microsoft.com/office/powerpoint/2010/main" val="2158593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49</a:t>
            </a:fld>
            <a:endParaRPr lang="fr-FR"/>
          </a:p>
        </p:txBody>
      </p:sp>
    </p:spTree>
    <p:extLst>
      <p:ext uri="{BB962C8B-B14F-4D97-AF65-F5344CB8AC3E}">
        <p14:creationId xmlns:p14="http://schemas.microsoft.com/office/powerpoint/2010/main" val="2827125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50</a:t>
            </a:fld>
            <a:endParaRPr lang="fr-FR"/>
          </a:p>
        </p:txBody>
      </p:sp>
    </p:spTree>
    <p:extLst>
      <p:ext uri="{BB962C8B-B14F-4D97-AF65-F5344CB8AC3E}">
        <p14:creationId xmlns:p14="http://schemas.microsoft.com/office/powerpoint/2010/main" val="1711836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51</a:t>
            </a:fld>
            <a:endParaRPr lang="fr-FR"/>
          </a:p>
        </p:txBody>
      </p:sp>
    </p:spTree>
    <p:extLst>
      <p:ext uri="{BB962C8B-B14F-4D97-AF65-F5344CB8AC3E}">
        <p14:creationId xmlns:p14="http://schemas.microsoft.com/office/powerpoint/2010/main" val="373157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52</a:t>
            </a:fld>
            <a:endParaRPr lang="fr-FR"/>
          </a:p>
        </p:txBody>
      </p:sp>
    </p:spTree>
    <p:extLst>
      <p:ext uri="{BB962C8B-B14F-4D97-AF65-F5344CB8AC3E}">
        <p14:creationId xmlns:p14="http://schemas.microsoft.com/office/powerpoint/2010/main" val="38850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24</a:t>
            </a:fld>
            <a:endParaRPr lang="fr-FR"/>
          </a:p>
        </p:txBody>
      </p:sp>
    </p:spTree>
    <p:extLst>
      <p:ext uri="{BB962C8B-B14F-4D97-AF65-F5344CB8AC3E}">
        <p14:creationId xmlns:p14="http://schemas.microsoft.com/office/powerpoint/2010/main" val="2768846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53</a:t>
            </a:fld>
            <a:endParaRPr lang="fr-FR"/>
          </a:p>
        </p:txBody>
      </p:sp>
    </p:spTree>
    <p:extLst>
      <p:ext uri="{BB962C8B-B14F-4D97-AF65-F5344CB8AC3E}">
        <p14:creationId xmlns:p14="http://schemas.microsoft.com/office/powerpoint/2010/main" val="1559417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54</a:t>
            </a:fld>
            <a:endParaRPr lang="fr-FR"/>
          </a:p>
        </p:txBody>
      </p:sp>
    </p:spTree>
    <p:extLst>
      <p:ext uri="{BB962C8B-B14F-4D97-AF65-F5344CB8AC3E}">
        <p14:creationId xmlns:p14="http://schemas.microsoft.com/office/powerpoint/2010/main" val="3139697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71</a:t>
            </a:fld>
            <a:endParaRPr lang="fr-FR"/>
          </a:p>
        </p:txBody>
      </p:sp>
    </p:spTree>
    <p:extLst>
      <p:ext uri="{BB962C8B-B14F-4D97-AF65-F5344CB8AC3E}">
        <p14:creationId xmlns:p14="http://schemas.microsoft.com/office/powerpoint/2010/main" val="87843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72</a:t>
            </a:fld>
            <a:endParaRPr lang="fr-FR"/>
          </a:p>
        </p:txBody>
      </p:sp>
    </p:spTree>
    <p:extLst>
      <p:ext uri="{BB962C8B-B14F-4D97-AF65-F5344CB8AC3E}">
        <p14:creationId xmlns:p14="http://schemas.microsoft.com/office/powerpoint/2010/main" val="2768171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73</a:t>
            </a:fld>
            <a:endParaRPr lang="fr-FR"/>
          </a:p>
        </p:txBody>
      </p:sp>
    </p:spTree>
    <p:extLst>
      <p:ext uri="{BB962C8B-B14F-4D97-AF65-F5344CB8AC3E}">
        <p14:creationId xmlns:p14="http://schemas.microsoft.com/office/powerpoint/2010/main" val="4185402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74</a:t>
            </a:fld>
            <a:endParaRPr lang="fr-FR"/>
          </a:p>
        </p:txBody>
      </p:sp>
    </p:spTree>
    <p:extLst>
      <p:ext uri="{BB962C8B-B14F-4D97-AF65-F5344CB8AC3E}">
        <p14:creationId xmlns:p14="http://schemas.microsoft.com/office/powerpoint/2010/main" val="1912621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75</a:t>
            </a:fld>
            <a:endParaRPr lang="fr-FR"/>
          </a:p>
        </p:txBody>
      </p:sp>
    </p:spTree>
    <p:extLst>
      <p:ext uri="{BB962C8B-B14F-4D97-AF65-F5344CB8AC3E}">
        <p14:creationId xmlns:p14="http://schemas.microsoft.com/office/powerpoint/2010/main" val="3087579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76</a:t>
            </a:fld>
            <a:endParaRPr lang="fr-FR"/>
          </a:p>
        </p:txBody>
      </p:sp>
    </p:spTree>
    <p:extLst>
      <p:ext uri="{BB962C8B-B14F-4D97-AF65-F5344CB8AC3E}">
        <p14:creationId xmlns:p14="http://schemas.microsoft.com/office/powerpoint/2010/main" val="2215594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77</a:t>
            </a:fld>
            <a:endParaRPr lang="fr-FR"/>
          </a:p>
        </p:txBody>
      </p:sp>
    </p:spTree>
    <p:extLst>
      <p:ext uri="{BB962C8B-B14F-4D97-AF65-F5344CB8AC3E}">
        <p14:creationId xmlns:p14="http://schemas.microsoft.com/office/powerpoint/2010/main" val="370457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78</a:t>
            </a:fld>
            <a:endParaRPr lang="fr-FR"/>
          </a:p>
        </p:txBody>
      </p:sp>
    </p:spTree>
    <p:extLst>
      <p:ext uri="{BB962C8B-B14F-4D97-AF65-F5344CB8AC3E}">
        <p14:creationId xmlns:p14="http://schemas.microsoft.com/office/powerpoint/2010/main" val="165405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25</a:t>
            </a:fld>
            <a:endParaRPr lang="fr-FR"/>
          </a:p>
        </p:txBody>
      </p:sp>
    </p:spTree>
    <p:extLst>
      <p:ext uri="{BB962C8B-B14F-4D97-AF65-F5344CB8AC3E}">
        <p14:creationId xmlns:p14="http://schemas.microsoft.com/office/powerpoint/2010/main" val="321246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79</a:t>
            </a:fld>
            <a:endParaRPr lang="fr-FR"/>
          </a:p>
        </p:txBody>
      </p:sp>
    </p:spTree>
    <p:extLst>
      <p:ext uri="{BB962C8B-B14F-4D97-AF65-F5344CB8AC3E}">
        <p14:creationId xmlns:p14="http://schemas.microsoft.com/office/powerpoint/2010/main" val="195912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80</a:t>
            </a:fld>
            <a:endParaRPr lang="fr-FR"/>
          </a:p>
        </p:txBody>
      </p:sp>
    </p:spTree>
    <p:extLst>
      <p:ext uri="{BB962C8B-B14F-4D97-AF65-F5344CB8AC3E}">
        <p14:creationId xmlns:p14="http://schemas.microsoft.com/office/powerpoint/2010/main" val="1291363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81</a:t>
            </a:fld>
            <a:endParaRPr lang="fr-FR"/>
          </a:p>
        </p:txBody>
      </p:sp>
    </p:spTree>
    <p:extLst>
      <p:ext uri="{BB962C8B-B14F-4D97-AF65-F5344CB8AC3E}">
        <p14:creationId xmlns:p14="http://schemas.microsoft.com/office/powerpoint/2010/main" val="2667536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82</a:t>
            </a:fld>
            <a:endParaRPr lang="fr-FR"/>
          </a:p>
        </p:txBody>
      </p:sp>
    </p:spTree>
    <p:extLst>
      <p:ext uri="{BB962C8B-B14F-4D97-AF65-F5344CB8AC3E}">
        <p14:creationId xmlns:p14="http://schemas.microsoft.com/office/powerpoint/2010/main" val="1087074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83</a:t>
            </a:fld>
            <a:endParaRPr lang="fr-FR"/>
          </a:p>
        </p:txBody>
      </p:sp>
    </p:spTree>
    <p:extLst>
      <p:ext uri="{BB962C8B-B14F-4D97-AF65-F5344CB8AC3E}">
        <p14:creationId xmlns:p14="http://schemas.microsoft.com/office/powerpoint/2010/main" val="2028176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84</a:t>
            </a:fld>
            <a:endParaRPr lang="fr-FR"/>
          </a:p>
        </p:txBody>
      </p:sp>
    </p:spTree>
    <p:extLst>
      <p:ext uri="{BB962C8B-B14F-4D97-AF65-F5344CB8AC3E}">
        <p14:creationId xmlns:p14="http://schemas.microsoft.com/office/powerpoint/2010/main" val="3863441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85</a:t>
            </a:fld>
            <a:endParaRPr lang="fr-FR"/>
          </a:p>
        </p:txBody>
      </p:sp>
    </p:spTree>
    <p:extLst>
      <p:ext uri="{BB962C8B-B14F-4D97-AF65-F5344CB8AC3E}">
        <p14:creationId xmlns:p14="http://schemas.microsoft.com/office/powerpoint/2010/main" val="150748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86</a:t>
            </a:fld>
            <a:endParaRPr lang="fr-FR"/>
          </a:p>
        </p:txBody>
      </p:sp>
    </p:spTree>
    <p:extLst>
      <p:ext uri="{BB962C8B-B14F-4D97-AF65-F5344CB8AC3E}">
        <p14:creationId xmlns:p14="http://schemas.microsoft.com/office/powerpoint/2010/main" val="247181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87</a:t>
            </a:fld>
            <a:endParaRPr lang="fr-FR"/>
          </a:p>
        </p:txBody>
      </p:sp>
    </p:spTree>
    <p:extLst>
      <p:ext uri="{BB962C8B-B14F-4D97-AF65-F5344CB8AC3E}">
        <p14:creationId xmlns:p14="http://schemas.microsoft.com/office/powerpoint/2010/main" val="3095807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i="0" dirty="0">
              <a:solidFill>
                <a:srgbClr val="D1D5DB"/>
              </a:solidFill>
              <a:effectLst/>
              <a:latin typeface="Söhne"/>
            </a:endParaRPr>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88</a:t>
            </a:fld>
            <a:endParaRPr lang="fr-FR"/>
          </a:p>
        </p:txBody>
      </p:sp>
    </p:spTree>
    <p:extLst>
      <p:ext uri="{BB962C8B-B14F-4D97-AF65-F5344CB8AC3E}">
        <p14:creationId xmlns:p14="http://schemas.microsoft.com/office/powerpoint/2010/main" val="223467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26</a:t>
            </a:fld>
            <a:endParaRPr lang="fr-FR"/>
          </a:p>
        </p:txBody>
      </p:sp>
    </p:spTree>
    <p:extLst>
      <p:ext uri="{BB962C8B-B14F-4D97-AF65-F5344CB8AC3E}">
        <p14:creationId xmlns:p14="http://schemas.microsoft.com/office/powerpoint/2010/main" val="273285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89</a:t>
            </a:fld>
            <a:endParaRPr lang="fr-FR"/>
          </a:p>
        </p:txBody>
      </p:sp>
    </p:spTree>
    <p:extLst>
      <p:ext uri="{BB962C8B-B14F-4D97-AF65-F5344CB8AC3E}">
        <p14:creationId xmlns:p14="http://schemas.microsoft.com/office/powerpoint/2010/main" val="1897951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90</a:t>
            </a:fld>
            <a:endParaRPr lang="fr-FR"/>
          </a:p>
        </p:txBody>
      </p:sp>
    </p:spTree>
    <p:extLst>
      <p:ext uri="{BB962C8B-B14F-4D97-AF65-F5344CB8AC3E}">
        <p14:creationId xmlns:p14="http://schemas.microsoft.com/office/powerpoint/2010/main" val="3169165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91</a:t>
            </a:fld>
            <a:endParaRPr lang="fr-FR"/>
          </a:p>
        </p:txBody>
      </p:sp>
    </p:spTree>
    <p:extLst>
      <p:ext uri="{BB962C8B-B14F-4D97-AF65-F5344CB8AC3E}">
        <p14:creationId xmlns:p14="http://schemas.microsoft.com/office/powerpoint/2010/main" val="3710107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92</a:t>
            </a:fld>
            <a:endParaRPr lang="fr-FR"/>
          </a:p>
        </p:txBody>
      </p:sp>
    </p:spTree>
    <p:extLst>
      <p:ext uri="{BB962C8B-B14F-4D97-AF65-F5344CB8AC3E}">
        <p14:creationId xmlns:p14="http://schemas.microsoft.com/office/powerpoint/2010/main" val="2481083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93</a:t>
            </a:fld>
            <a:endParaRPr lang="fr-FR"/>
          </a:p>
        </p:txBody>
      </p:sp>
    </p:spTree>
    <p:extLst>
      <p:ext uri="{BB962C8B-B14F-4D97-AF65-F5344CB8AC3E}">
        <p14:creationId xmlns:p14="http://schemas.microsoft.com/office/powerpoint/2010/main" val="2492791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94</a:t>
            </a:fld>
            <a:endParaRPr lang="fr-FR"/>
          </a:p>
        </p:txBody>
      </p:sp>
    </p:spTree>
    <p:extLst>
      <p:ext uri="{BB962C8B-B14F-4D97-AF65-F5344CB8AC3E}">
        <p14:creationId xmlns:p14="http://schemas.microsoft.com/office/powerpoint/2010/main" val="2929260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95</a:t>
            </a:fld>
            <a:endParaRPr lang="fr-FR"/>
          </a:p>
        </p:txBody>
      </p:sp>
    </p:spTree>
    <p:extLst>
      <p:ext uri="{BB962C8B-B14F-4D97-AF65-F5344CB8AC3E}">
        <p14:creationId xmlns:p14="http://schemas.microsoft.com/office/powerpoint/2010/main" val="3498445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96</a:t>
            </a:fld>
            <a:endParaRPr lang="fr-FR"/>
          </a:p>
        </p:txBody>
      </p:sp>
    </p:spTree>
    <p:extLst>
      <p:ext uri="{BB962C8B-B14F-4D97-AF65-F5344CB8AC3E}">
        <p14:creationId xmlns:p14="http://schemas.microsoft.com/office/powerpoint/2010/main" val="1288272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97</a:t>
            </a:fld>
            <a:endParaRPr lang="fr-FR"/>
          </a:p>
        </p:txBody>
      </p:sp>
    </p:spTree>
    <p:extLst>
      <p:ext uri="{BB962C8B-B14F-4D97-AF65-F5344CB8AC3E}">
        <p14:creationId xmlns:p14="http://schemas.microsoft.com/office/powerpoint/2010/main" val="1262873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98</a:t>
            </a:fld>
            <a:endParaRPr lang="fr-FR"/>
          </a:p>
        </p:txBody>
      </p:sp>
    </p:spTree>
    <p:extLst>
      <p:ext uri="{BB962C8B-B14F-4D97-AF65-F5344CB8AC3E}">
        <p14:creationId xmlns:p14="http://schemas.microsoft.com/office/powerpoint/2010/main" val="411004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27</a:t>
            </a:fld>
            <a:endParaRPr lang="fr-FR"/>
          </a:p>
        </p:txBody>
      </p:sp>
    </p:spTree>
    <p:extLst>
      <p:ext uri="{BB962C8B-B14F-4D97-AF65-F5344CB8AC3E}">
        <p14:creationId xmlns:p14="http://schemas.microsoft.com/office/powerpoint/2010/main" val="262991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99</a:t>
            </a:fld>
            <a:endParaRPr lang="fr-FR"/>
          </a:p>
        </p:txBody>
      </p:sp>
    </p:spTree>
    <p:extLst>
      <p:ext uri="{BB962C8B-B14F-4D97-AF65-F5344CB8AC3E}">
        <p14:creationId xmlns:p14="http://schemas.microsoft.com/office/powerpoint/2010/main" val="1791779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100</a:t>
            </a:fld>
            <a:endParaRPr lang="fr-FR"/>
          </a:p>
        </p:txBody>
      </p:sp>
    </p:spTree>
    <p:extLst>
      <p:ext uri="{BB962C8B-B14F-4D97-AF65-F5344CB8AC3E}">
        <p14:creationId xmlns:p14="http://schemas.microsoft.com/office/powerpoint/2010/main" val="4099074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101</a:t>
            </a:fld>
            <a:endParaRPr lang="fr-FR"/>
          </a:p>
        </p:txBody>
      </p:sp>
    </p:spTree>
    <p:extLst>
      <p:ext uri="{BB962C8B-B14F-4D97-AF65-F5344CB8AC3E}">
        <p14:creationId xmlns:p14="http://schemas.microsoft.com/office/powerpoint/2010/main" val="39035742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102</a:t>
            </a:fld>
            <a:endParaRPr lang="fr-FR"/>
          </a:p>
        </p:txBody>
      </p:sp>
    </p:spTree>
    <p:extLst>
      <p:ext uri="{BB962C8B-B14F-4D97-AF65-F5344CB8AC3E}">
        <p14:creationId xmlns:p14="http://schemas.microsoft.com/office/powerpoint/2010/main" val="62880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28</a:t>
            </a:fld>
            <a:endParaRPr lang="fr-FR"/>
          </a:p>
        </p:txBody>
      </p:sp>
    </p:spTree>
    <p:extLst>
      <p:ext uri="{BB962C8B-B14F-4D97-AF65-F5344CB8AC3E}">
        <p14:creationId xmlns:p14="http://schemas.microsoft.com/office/powerpoint/2010/main" val="3226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29</a:t>
            </a:fld>
            <a:endParaRPr lang="fr-FR"/>
          </a:p>
        </p:txBody>
      </p:sp>
    </p:spTree>
    <p:extLst>
      <p:ext uri="{BB962C8B-B14F-4D97-AF65-F5344CB8AC3E}">
        <p14:creationId xmlns:p14="http://schemas.microsoft.com/office/powerpoint/2010/main" val="74389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E2CDBED7-5FDD-45AC-B77B-DE79C8ED6F4F}" type="slidenum">
              <a:rPr lang="fr-FR" smtClean="0"/>
              <a:t>31</a:t>
            </a:fld>
            <a:endParaRPr lang="fr-FR"/>
          </a:p>
        </p:txBody>
      </p:sp>
    </p:spTree>
    <p:extLst>
      <p:ext uri="{BB962C8B-B14F-4D97-AF65-F5344CB8AC3E}">
        <p14:creationId xmlns:p14="http://schemas.microsoft.com/office/powerpoint/2010/main" val="341285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sposition première pag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6267450" y="4847269"/>
            <a:ext cx="544987" cy="90733"/>
          </a:xfrm>
          <a:prstGeom prst="rect">
            <a:avLst/>
          </a:prstGeom>
          <a:solidFill>
            <a:srgbClr val="802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Espace réservé du texte 9"/>
          <p:cNvSpPr>
            <a:spLocks noGrp="1"/>
          </p:cNvSpPr>
          <p:nvPr>
            <p:ph type="body" sz="quarter" idx="10" hasCustomPrompt="1"/>
          </p:nvPr>
        </p:nvSpPr>
        <p:spPr>
          <a:xfrm>
            <a:off x="6241176" y="3579622"/>
            <a:ext cx="5553660" cy="1256209"/>
          </a:xfrm>
        </p:spPr>
        <p:txBody>
          <a:bodyPr>
            <a:noAutofit/>
          </a:bodyPr>
          <a:lstStyle>
            <a:lvl1pPr marL="0" indent="0">
              <a:buNone/>
              <a:defRPr sz="3600" b="1" baseline="0">
                <a:solidFill>
                  <a:srgbClr val="80276C"/>
                </a:solidFill>
                <a:latin typeface="Verdana" panose="020B0604030504040204" pitchFamily="34" charset="0"/>
                <a:ea typeface="Verdana" panose="020B0604030504040204" pitchFamily="34" charset="0"/>
              </a:defRPr>
            </a:lvl1pPr>
          </a:lstStyle>
          <a:p>
            <a:pPr lvl="0"/>
            <a:r>
              <a:rPr lang="fr-FR" dirty="0"/>
              <a:t>Titre intercalaire</a:t>
            </a:r>
          </a:p>
        </p:txBody>
      </p:sp>
      <p:sp>
        <p:nvSpPr>
          <p:cNvPr id="12" name="Espace réservé du texte 11"/>
          <p:cNvSpPr>
            <a:spLocks noGrp="1"/>
          </p:cNvSpPr>
          <p:nvPr>
            <p:ph type="body" sz="quarter" idx="11" hasCustomPrompt="1"/>
          </p:nvPr>
        </p:nvSpPr>
        <p:spPr>
          <a:xfrm>
            <a:off x="6241179" y="5167164"/>
            <a:ext cx="5553657" cy="714678"/>
          </a:xfrm>
        </p:spPr>
        <p:txBody>
          <a:bodyPr/>
          <a:lstStyle>
            <a:lvl1pPr marL="0" indent="0">
              <a:buNone/>
              <a:defRPr sz="1400">
                <a:solidFill>
                  <a:srgbClr val="80276C"/>
                </a:solidFill>
                <a:latin typeface="Verdana" panose="020B0604030504040204" pitchFamily="34" charset="0"/>
                <a:ea typeface="Verdana" panose="020B0604030504040204" pitchFamily="34" charset="0"/>
              </a:defRPr>
            </a:lvl1pPr>
          </a:lstStyle>
          <a:p>
            <a:pPr lvl="0"/>
            <a:r>
              <a:rPr lang="fr-FR" dirty="0"/>
              <a:t>Sous-titre Texte</a:t>
            </a: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781" y="6078169"/>
            <a:ext cx="1950190" cy="583504"/>
          </a:xfrm>
          <a:prstGeom prst="rect">
            <a:avLst/>
          </a:prstGeom>
        </p:spPr>
      </p:pic>
      <p:sp>
        <p:nvSpPr>
          <p:cNvPr id="8" name="Espace réservé du numéro de diapositive 3"/>
          <p:cNvSpPr>
            <a:spLocks noGrp="1"/>
          </p:cNvSpPr>
          <p:nvPr>
            <p:ph type="sldNum" sz="quarter" idx="4"/>
          </p:nvPr>
        </p:nvSpPr>
        <p:spPr>
          <a:xfrm>
            <a:off x="166254" y="6367318"/>
            <a:ext cx="646546" cy="29435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defRPr>
            </a:lvl1pPr>
          </a:lstStyle>
          <a:p>
            <a:fld id="{5A4C5B2E-C222-42BA-A6AE-2E2D0C9DED18}" type="slidenum">
              <a:rPr lang="fr-FR" smtClean="0"/>
              <a:pPr/>
              <a:t>‹N°›</a:t>
            </a:fld>
            <a:endParaRPr lang="fr-FR" dirty="0"/>
          </a:p>
        </p:txBody>
      </p:sp>
    </p:spTree>
    <p:extLst>
      <p:ext uri="{BB962C8B-B14F-4D97-AF65-F5344CB8AC3E}">
        <p14:creationId xmlns:p14="http://schemas.microsoft.com/office/powerpoint/2010/main" val="226283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Rectangle 2"/>
          <p:cNvSpPr/>
          <p:nvPr userDrawn="1"/>
        </p:nvSpPr>
        <p:spPr>
          <a:xfrm>
            <a:off x="-27710" y="5922246"/>
            <a:ext cx="1743621" cy="957435"/>
          </a:xfrm>
          <a:custGeom>
            <a:avLst/>
            <a:gdLst>
              <a:gd name="connsiteX0" fmla="*/ 0 w 2517290"/>
              <a:gd name="connsiteY0" fmla="*/ 0 h 946677"/>
              <a:gd name="connsiteX1" fmla="*/ 2517290 w 2517290"/>
              <a:gd name="connsiteY1" fmla="*/ 0 h 946677"/>
              <a:gd name="connsiteX2" fmla="*/ 2517290 w 2517290"/>
              <a:gd name="connsiteY2" fmla="*/ 946677 h 946677"/>
              <a:gd name="connsiteX3" fmla="*/ 0 w 2517290"/>
              <a:gd name="connsiteY3" fmla="*/ 946677 h 946677"/>
              <a:gd name="connsiteX4" fmla="*/ 0 w 2517290"/>
              <a:gd name="connsiteY4" fmla="*/ 0 h 946677"/>
              <a:gd name="connsiteX0" fmla="*/ 0 w 2517290"/>
              <a:gd name="connsiteY0" fmla="*/ 0 h 957435"/>
              <a:gd name="connsiteX1" fmla="*/ 2517290 w 2517290"/>
              <a:gd name="connsiteY1" fmla="*/ 0 h 957435"/>
              <a:gd name="connsiteX2" fmla="*/ 1183341 w 2517290"/>
              <a:gd name="connsiteY2" fmla="*/ 957435 h 957435"/>
              <a:gd name="connsiteX3" fmla="*/ 0 w 2517290"/>
              <a:gd name="connsiteY3" fmla="*/ 946677 h 957435"/>
              <a:gd name="connsiteX4" fmla="*/ 0 w 2517290"/>
              <a:gd name="connsiteY4" fmla="*/ 0 h 957435"/>
              <a:gd name="connsiteX0" fmla="*/ 0 w 1785770"/>
              <a:gd name="connsiteY0" fmla="*/ 0 h 957435"/>
              <a:gd name="connsiteX1" fmla="*/ 1785770 w 1785770"/>
              <a:gd name="connsiteY1" fmla="*/ 10758 h 957435"/>
              <a:gd name="connsiteX2" fmla="*/ 1183341 w 1785770"/>
              <a:gd name="connsiteY2" fmla="*/ 957435 h 957435"/>
              <a:gd name="connsiteX3" fmla="*/ 0 w 1785770"/>
              <a:gd name="connsiteY3" fmla="*/ 946677 h 957435"/>
              <a:gd name="connsiteX4" fmla="*/ 0 w 1785770"/>
              <a:gd name="connsiteY4" fmla="*/ 0 h 957435"/>
              <a:gd name="connsiteX0" fmla="*/ 0 w 1785770"/>
              <a:gd name="connsiteY0" fmla="*/ 0 h 957435"/>
              <a:gd name="connsiteX1" fmla="*/ 1785770 w 1785770"/>
              <a:gd name="connsiteY1" fmla="*/ 10758 h 957435"/>
              <a:gd name="connsiteX2" fmla="*/ 1183341 w 1785770"/>
              <a:gd name="connsiteY2" fmla="*/ 957435 h 957435"/>
              <a:gd name="connsiteX3" fmla="*/ 10391 w 1785770"/>
              <a:gd name="connsiteY3" fmla="*/ 946677 h 957435"/>
              <a:gd name="connsiteX4" fmla="*/ 0 w 1785770"/>
              <a:gd name="connsiteY4" fmla="*/ 0 h 9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70" h="957435">
                <a:moveTo>
                  <a:pt x="0" y="0"/>
                </a:moveTo>
                <a:lnTo>
                  <a:pt x="1785770" y="10758"/>
                </a:lnTo>
                <a:lnTo>
                  <a:pt x="1183341" y="957435"/>
                </a:lnTo>
                <a:lnTo>
                  <a:pt x="10391" y="946677"/>
                </a:lnTo>
                <a:lnTo>
                  <a:pt x="0" y="0"/>
                </a:lnTo>
                <a:close/>
              </a:path>
            </a:pathLst>
          </a:custGeom>
          <a:solidFill>
            <a:srgbClr val="FFA3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800"/>
          </a:p>
        </p:txBody>
      </p:sp>
      <p:sp>
        <p:nvSpPr>
          <p:cNvPr id="6" name="Rectangle 2"/>
          <p:cNvSpPr/>
          <p:nvPr userDrawn="1"/>
        </p:nvSpPr>
        <p:spPr>
          <a:xfrm rot="10800000">
            <a:off x="10261599" y="-10392"/>
            <a:ext cx="1930400" cy="1259929"/>
          </a:xfrm>
          <a:custGeom>
            <a:avLst/>
            <a:gdLst>
              <a:gd name="connsiteX0" fmla="*/ 0 w 2517290"/>
              <a:gd name="connsiteY0" fmla="*/ 0 h 946677"/>
              <a:gd name="connsiteX1" fmla="*/ 2517290 w 2517290"/>
              <a:gd name="connsiteY1" fmla="*/ 0 h 946677"/>
              <a:gd name="connsiteX2" fmla="*/ 2517290 w 2517290"/>
              <a:gd name="connsiteY2" fmla="*/ 946677 h 946677"/>
              <a:gd name="connsiteX3" fmla="*/ 0 w 2517290"/>
              <a:gd name="connsiteY3" fmla="*/ 946677 h 946677"/>
              <a:gd name="connsiteX4" fmla="*/ 0 w 2517290"/>
              <a:gd name="connsiteY4" fmla="*/ 0 h 946677"/>
              <a:gd name="connsiteX0" fmla="*/ 0 w 2517290"/>
              <a:gd name="connsiteY0" fmla="*/ 0 h 957435"/>
              <a:gd name="connsiteX1" fmla="*/ 2517290 w 2517290"/>
              <a:gd name="connsiteY1" fmla="*/ 0 h 957435"/>
              <a:gd name="connsiteX2" fmla="*/ 1183341 w 2517290"/>
              <a:gd name="connsiteY2" fmla="*/ 957435 h 957435"/>
              <a:gd name="connsiteX3" fmla="*/ 0 w 2517290"/>
              <a:gd name="connsiteY3" fmla="*/ 946677 h 957435"/>
              <a:gd name="connsiteX4" fmla="*/ 0 w 2517290"/>
              <a:gd name="connsiteY4" fmla="*/ 0 h 957435"/>
              <a:gd name="connsiteX0" fmla="*/ 0 w 1785770"/>
              <a:gd name="connsiteY0" fmla="*/ 0 h 957435"/>
              <a:gd name="connsiteX1" fmla="*/ 1785770 w 1785770"/>
              <a:gd name="connsiteY1" fmla="*/ 10758 h 957435"/>
              <a:gd name="connsiteX2" fmla="*/ 1183341 w 1785770"/>
              <a:gd name="connsiteY2" fmla="*/ 957435 h 957435"/>
              <a:gd name="connsiteX3" fmla="*/ 0 w 1785770"/>
              <a:gd name="connsiteY3" fmla="*/ 946677 h 957435"/>
              <a:gd name="connsiteX4" fmla="*/ 0 w 1785770"/>
              <a:gd name="connsiteY4" fmla="*/ 0 h 9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70" h="957435">
                <a:moveTo>
                  <a:pt x="0" y="0"/>
                </a:moveTo>
                <a:lnTo>
                  <a:pt x="1785770" y="10758"/>
                </a:lnTo>
                <a:lnTo>
                  <a:pt x="1183341" y="957435"/>
                </a:lnTo>
                <a:lnTo>
                  <a:pt x="0" y="946677"/>
                </a:lnTo>
                <a:lnTo>
                  <a:pt x="0" y="0"/>
                </a:lnTo>
                <a:close/>
              </a:path>
            </a:pathLst>
          </a:custGeom>
          <a:solidFill>
            <a:srgbClr val="80276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80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3781" y="6078169"/>
            <a:ext cx="1950190" cy="583504"/>
          </a:xfrm>
          <a:prstGeom prst="rect">
            <a:avLst/>
          </a:prstGeom>
        </p:spPr>
      </p:pic>
      <p:sp>
        <p:nvSpPr>
          <p:cNvPr id="8" name="Espace réservé du numéro de diapositive 3"/>
          <p:cNvSpPr>
            <a:spLocks noGrp="1"/>
          </p:cNvSpPr>
          <p:nvPr>
            <p:ph type="sldNum" sz="quarter" idx="4"/>
          </p:nvPr>
        </p:nvSpPr>
        <p:spPr>
          <a:xfrm>
            <a:off x="166254" y="6367318"/>
            <a:ext cx="646546" cy="29435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defRPr>
            </a:lvl1pPr>
          </a:lstStyle>
          <a:p>
            <a:fld id="{5A4C5B2E-C222-42BA-A6AE-2E2D0C9DED18}" type="slidenum">
              <a:rPr lang="fr-FR" smtClean="0"/>
              <a:pPr/>
              <a:t>‹N°›</a:t>
            </a:fld>
            <a:endParaRPr lang="fr-FR" dirty="0"/>
          </a:p>
        </p:txBody>
      </p:sp>
      <p:sp>
        <p:nvSpPr>
          <p:cNvPr id="10" name="Espace réservé du texte 9"/>
          <p:cNvSpPr>
            <a:spLocks noGrp="1"/>
          </p:cNvSpPr>
          <p:nvPr>
            <p:ph type="body" sz="quarter" idx="10" hasCustomPrompt="1"/>
          </p:nvPr>
        </p:nvSpPr>
        <p:spPr>
          <a:xfrm>
            <a:off x="1396105" y="1069759"/>
            <a:ext cx="8191240" cy="594446"/>
          </a:xfrm>
        </p:spPr>
        <p:txBody>
          <a:bodyPr>
            <a:noAutofit/>
          </a:bodyPr>
          <a:lstStyle>
            <a:lvl1pPr marL="0" indent="0">
              <a:buNone/>
              <a:defRPr sz="2800" b="1" baseline="0">
                <a:solidFill>
                  <a:srgbClr val="80276C"/>
                </a:solidFill>
                <a:latin typeface="Verdana" panose="020B0604030504040204" pitchFamily="34" charset="0"/>
                <a:ea typeface="Verdana" panose="020B0604030504040204" pitchFamily="34" charset="0"/>
              </a:defRPr>
            </a:lvl1pPr>
          </a:lstStyle>
          <a:p>
            <a:pPr lvl="0"/>
            <a:r>
              <a:rPr lang="fr-FR" dirty="0"/>
              <a:t>Titre sur une ligne</a:t>
            </a:r>
          </a:p>
        </p:txBody>
      </p:sp>
      <p:sp>
        <p:nvSpPr>
          <p:cNvPr id="11" name="Espace réservé du texte 11"/>
          <p:cNvSpPr>
            <a:spLocks noGrp="1"/>
          </p:cNvSpPr>
          <p:nvPr>
            <p:ph type="body" sz="quarter" idx="11"/>
          </p:nvPr>
        </p:nvSpPr>
        <p:spPr>
          <a:xfrm>
            <a:off x="1391613" y="1799669"/>
            <a:ext cx="8195732" cy="3723675"/>
          </a:xfrm>
        </p:spPr>
        <p:txBody>
          <a:bodyPr/>
          <a:lstStyle>
            <a:lvl1pPr marL="0" indent="0">
              <a:buFont typeface="Arial" panose="020B0604020202020204" pitchFamily="34" charset="0"/>
              <a:buNone/>
              <a:defRPr sz="1400" b="1">
                <a:solidFill>
                  <a:srgbClr val="80276C"/>
                </a:solidFill>
                <a:latin typeface="Verdana" panose="020B0604030504040204" pitchFamily="34" charset="0"/>
                <a:ea typeface="Verdana" panose="020B0604030504040204" pitchFamily="34" charset="0"/>
              </a:defRPr>
            </a:lvl1pPr>
          </a:lstStyle>
          <a:p>
            <a:pPr lvl="0"/>
            <a:endParaRPr lang="fr-FR" dirty="0"/>
          </a:p>
        </p:txBody>
      </p:sp>
    </p:spTree>
    <p:extLst>
      <p:ext uri="{BB962C8B-B14F-4D97-AF65-F5344CB8AC3E}">
        <p14:creationId xmlns:p14="http://schemas.microsoft.com/office/powerpoint/2010/main" val="29202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on intercalai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3899243" y="6425515"/>
            <a:ext cx="8292757" cy="321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Rectangle 6"/>
          <p:cNvSpPr/>
          <p:nvPr userDrawn="1"/>
        </p:nvSpPr>
        <p:spPr>
          <a:xfrm>
            <a:off x="6267450" y="4847269"/>
            <a:ext cx="544987" cy="90733"/>
          </a:xfrm>
          <a:prstGeom prst="rect">
            <a:avLst/>
          </a:prstGeom>
          <a:solidFill>
            <a:srgbClr val="802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0" name="Espace réservé du texte 9"/>
          <p:cNvSpPr>
            <a:spLocks noGrp="1"/>
          </p:cNvSpPr>
          <p:nvPr>
            <p:ph type="body" sz="quarter" idx="10" hasCustomPrompt="1"/>
          </p:nvPr>
        </p:nvSpPr>
        <p:spPr>
          <a:xfrm>
            <a:off x="6241177" y="3579622"/>
            <a:ext cx="4328584" cy="1256209"/>
          </a:xfrm>
        </p:spPr>
        <p:txBody>
          <a:bodyPr>
            <a:noAutofit/>
          </a:bodyPr>
          <a:lstStyle>
            <a:lvl1pPr marL="0" indent="0">
              <a:buNone/>
              <a:defRPr sz="3600" b="1" baseline="0">
                <a:solidFill>
                  <a:srgbClr val="80276C"/>
                </a:solidFill>
                <a:latin typeface="Verdana" panose="020B0604030504040204" pitchFamily="34" charset="0"/>
                <a:ea typeface="Verdana" panose="020B0604030504040204" pitchFamily="34" charset="0"/>
              </a:defRPr>
            </a:lvl1pPr>
          </a:lstStyle>
          <a:p>
            <a:pPr lvl="0"/>
            <a:r>
              <a:rPr lang="fr-FR" dirty="0"/>
              <a:t>Titre intercalaire</a:t>
            </a:r>
          </a:p>
        </p:txBody>
      </p:sp>
      <p:sp>
        <p:nvSpPr>
          <p:cNvPr id="11" name="Espace réservé du texte 11"/>
          <p:cNvSpPr>
            <a:spLocks noGrp="1"/>
          </p:cNvSpPr>
          <p:nvPr>
            <p:ph type="body" sz="quarter" idx="11" hasCustomPrompt="1"/>
          </p:nvPr>
        </p:nvSpPr>
        <p:spPr>
          <a:xfrm>
            <a:off x="6241179" y="5167164"/>
            <a:ext cx="5225893" cy="385140"/>
          </a:xfrm>
        </p:spPr>
        <p:txBody>
          <a:bodyPr/>
          <a:lstStyle>
            <a:lvl1pPr marL="0" indent="0">
              <a:buNone/>
              <a:defRPr sz="1400">
                <a:solidFill>
                  <a:srgbClr val="80276C"/>
                </a:solidFill>
                <a:latin typeface="Verdana" panose="020B0604030504040204" pitchFamily="34" charset="0"/>
                <a:ea typeface="Verdana" panose="020B0604030504040204" pitchFamily="34" charset="0"/>
              </a:defRPr>
            </a:lvl1pPr>
          </a:lstStyle>
          <a:p>
            <a:pPr lvl="0"/>
            <a:r>
              <a:rPr lang="fr-FR" dirty="0"/>
              <a:t>Sous-titre Texte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781" y="6078169"/>
            <a:ext cx="1950190" cy="583504"/>
          </a:xfrm>
          <a:prstGeom prst="rect">
            <a:avLst/>
          </a:prstGeom>
        </p:spPr>
      </p:pic>
      <p:sp>
        <p:nvSpPr>
          <p:cNvPr id="9" name="Espace réservé du numéro de diapositive 3"/>
          <p:cNvSpPr>
            <a:spLocks noGrp="1"/>
          </p:cNvSpPr>
          <p:nvPr>
            <p:ph type="sldNum" sz="quarter" idx="4"/>
          </p:nvPr>
        </p:nvSpPr>
        <p:spPr>
          <a:xfrm>
            <a:off x="166254" y="6367318"/>
            <a:ext cx="646546" cy="29435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defRPr>
            </a:lvl1pPr>
          </a:lstStyle>
          <a:p>
            <a:fld id="{5A4C5B2E-C222-42BA-A6AE-2E2D0C9DED18}" type="slidenum">
              <a:rPr lang="fr-FR" smtClean="0"/>
              <a:pPr/>
              <a:t>‹N°›</a:t>
            </a:fld>
            <a:endParaRPr lang="fr-FR" dirty="0"/>
          </a:p>
        </p:txBody>
      </p:sp>
    </p:spTree>
    <p:extLst>
      <p:ext uri="{BB962C8B-B14F-4D97-AF65-F5344CB8AC3E}">
        <p14:creationId xmlns:p14="http://schemas.microsoft.com/office/powerpoint/2010/main" val="426964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on dernière pag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e 11"/>
          <p:cNvGrpSpPr/>
          <p:nvPr userDrawn="1"/>
        </p:nvGrpSpPr>
        <p:grpSpPr>
          <a:xfrm>
            <a:off x="6446163" y="4795924"/>
            <a:ext cx="2656851" cy="444840"/>
            <a:chOff x="4817012" y="4370070"/>
            <a:chExt cx="2569770" cy="473221"/>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7012" y="4370070"/>
              <a:ext cx="450000" cy="473221"/>
            </a:xfrm>
            <a:prstGeom prst="rect">
              <a:avLst/>
            </a:prstGeom>
          </p:spPr>
        </p:pic>
        <p:pic>
          <p:nvPicPr>
            <p:cNvPr id="3" name="Imag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76898" y="4381280"/>
              <a:ext cx="450000" cy="450801"/>
            </a:xfrm>
            <a:prstGeom prst="rect">
              <a:avLst/>
            </a:prstGeom>
          </p:spPr>
        </p:pic>
        <p:pic>
          <p:nvPicPr>
            <p:cNvPr id="4" name="Imag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6841" y="4381280"/>
              <a:ext cx="450000" cy="450801"/>
            </a:xfrm>
            <a:prstGeom prst="rect">
              <a:avLst/>
            </a:prstGeom>
          </p:spPr>
        </p:pic>
        <p:pic>
          <p:nvPicPr>
            <p:cNvPr id="9" name="Imag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46955" y="4381280"/>
              <a:ext cx="450000" cy="450801"/>
            </a:xfrm>
            <a:prstGeom prst="rect">
              <a:avLst/>
            </a:prstGeom>
          </p:spPr>
        </p:pic>
        <p:pic>
          <p:nvPicPr>
            <p:cNvPr id="10" name="Imag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6782" y="4381280"/>
              <a:ext cx="450000" cy="450801"/>
            </a:xfrm>
            <a:prstGeom prst="rect">
              <a:avLst/>
            </a:prstGeom>
          </p:spPr>
        </p:pic>
      </p:grpSp>
      <p:sp>
        <p:nvSpPr>
          <p:cNvPr id="13" name="Espace réservé du texte 1"/>
          <p:cNvSpPr>
            <a:spLocks noGrp="1"/>
          </p:cNvSpPr>
          <p:nvPr>
            <p:ph type="body" sz="quarter" idx="11" hasCustomPrompt="1"/>
          </p:nvPr>
        </p:nvSpPr>
        <p:spPr>
          <a:xfrm>
            <a:off x="6412295" y="5434541"/>
            <a:ext cx="2776860" cy="319215"/>
          </a:xfrm>
        </p:spPr>
        <p:txBody>
          <a:bodyPr/>
          <a:lstStyle>
            <a:lvl1pPr marL="0" indent="0">
              <a:buNone/>
              <a:defRPr sz="1400">
                <a:solidFill>
                  <a:srgbClr val="80276C"/>
                </a:solidFill>
              </a:defRPr>
            </a:lvl1pPr>
          </a:lstStyle>
          <a:p>
            <a:r>
              <a:rPr lang="fr-FR" sz="1800" b="1" dirty="0">
                <a:latin typeface="Verdana" panose="020B0604030504040204" pitchFamily="34" charset="0"/>
                <a:ea typeface="Verdana" panose="020B0604030504040204" pitchFamily="34" charset="0"/>
              </a:rPr>
              <a:t>ARTSETMETIERS.FR</a:t>
            </a:r>
          </a:p>
          <a:p>
            <a:endParaRPr lang="fr-FR" dirty="0"/>
          </a:p>
        </p:txBody>
      </p:sp>
      <p:pic>
        <p:nvPicPr>
          <p:cNvPr id="11" name="Imag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7144" y="3819998"/>
            <a:ext cx="2918456" cy="873213"/>
          </a:xfrm>
          <a:prstGeom prst="rect">
            <a:avLst/>
          </a:prstGeom>
        </p:spPr>
      </p:pic>
      <p:sp>
        <p:nvSpPr>
          <p:cNvPr id="14" name="Espace réservé du numéro de diapositive 3"/>
          <p:cNvSpPr>
            <a:spLocks noGrp="1"/>
          </p:cNvSpPr>
          <p:nvPr>
            <p:ph type="sldNum" sz="quarter" idx="4"/>
          </p:nvPr>
        </p:nvSpPr>
        <p:spPr>
          <a:xfrm>
            <a:off x="166254" y="6367318"/>
            <a:ext cx="646546" cy="29435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defRPr>
            </a:lvl1pPr>
          </a:lstStyle>
          <a:p>
            <a:fld id="{5A4C5B2E-C222-42BA-A6AE-2E2D0C9DED18}" type="slidenum">
              <a:rPr lang="fr-FR" smtClean="0"/>
              <a:pPr/>
              <a:t>‹N°›</a:t>
            </a:fld>
            <a:endParaRPr lang="fr-FR" dirty="0"/>
          </a:p>
        </p:txBody>
      </p:sp>
    </p:spTree>
    <p:extLst>
      <p:ext uri="{BB962C8B-B14F-4D97-AF65-F5344CB8AC3E}">
        <p14:creationId xmlns:p14="http://schemas.microsoft.com/office/powerpoint/2010/main" val="1633633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u numéro de diapositive 3"/>
          <p:cNvSpPr txBox="1">
            <a:spLocks/>
          </p:cNvSpPr>
          <p:nvPr userDrawn="1"/>
        </p:nvSpPr>
        <p:spPr>
          <a:xfrm>
            <a:off x="166254" y="6367318"/>
            <a:ext cx="646546" cy="29435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Verdana" panose="020B0604030504040204" pitchFamily="34" charset="0"/>
                <a:ea typeface="Verdana" panose="020B0604030504040204" pitchFamily="34"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C5B2E-C222-42BA-A6AE-2E2D0C9DED18}" type="slidenum">
              <a:rPr lang="fr-FR" smtClean="0"/>
              <a:pPr/>
              <a:t>‹N°›</a:t>
            </a:fld>
            <a:endParaRPr lang="fr-FR" dirty="0"/>
          </a:p>
        </p:txBody>
      </p:sp>
    </p:spTree>
    <p:extLst>
      <p:ext uri="{BB962C8B-B14F-4D97-AF65-F5344CB8AC3E}">
        <p14:creationId xmlns:p14="http://schemas.microsoft.com/office/powerpoint/2010/main" val="3887134886"/>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699" r:id="rId3"/>
    <p:sldLayoutId id="214748370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a:xfrm>
            <a:off x="6241179" y="3461089"/>
            <a:ext cx="5265021" cy="1256209"/>
          </a:xfrm>
        </p:spPr>
        <p:txBody>
          <a:bodyPr/>
          <a:lstStyle/>
          <a:p>
            <a:r>
              <a:rPr lang="fr-FR" dirty="0"/>
              <a:t>Module 2</a:t>
            </a:r>
          </a:p>
          <a:p>
            <a:r>
              <a:rPr lang="fr-FR" sz="2400" dirty="0"/>
              <a:t>Numérisation et transmission de l’information</a:t>
            </a:r>
          </a:p>
        </p:txBody>
      </p:sp>
      <p:sp>
        <p:nvSpPr>
          <p:cNvPr id="2" name="Espace réservé du texte 1"/>
          <p:cNvSpPr>
            <a:spLocks noGrp="1"/>
          </p:cNvSpPr>
          <p:nvPr>
            <p:ph type="body" sz="quarter" idx="11"/>
          </p:nvPr>
        </p:nvSpPr>
        <p:spPr/>
        <p:txBody>
          <a:bodyPr/>
          <a:lstStyle/>
          <a:p>
            <a:r>
              <a:rPr lang="fr-FR" dirty="0"/>
              <a:t>Session 2</a:t>
            </a:r>
          </a:p>
        </p:txBody>
      </p:sp>
    </p:spTree>
    <p:extLst>
      <p:ext uri="{BB962C8B-B14F-4D97-AF65-F5344CB8AC3E}">
        <p14:creationId xmlns:p14="http://schemas.microsoft.com/office/powerpoint/2010/main" val="401252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10</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Les Fondamentaux des Types d’Acquisitions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L'acquisition de données est un pilier essentiel de la numérisation, elle permet de capturer les informations du monde réel pour les analyser et les utiliser dans nos systèmes numériques. </a:t>
            </a:r>
          </a:p>
          <a:p>
            <a:r>
              <a:rPr lang="fr-FR" sz="1800" b="0" dirty="0"/>
              <a:t>Il existe plusieurs méthodes et technologies pour acquérir ces données. Chaque méthode a ses propres applications, avantages et considérations techniques.</a:t>
            </a:r>
          </a:p>
        </p:txBody>
      </p:sp>
    </p:spTree>
    <p:extLst>
      <p:ext uri="{BB962C8B-B14F-4D97-AF65-F5344CB8AC3E}">
        <p14:creationId xmlns:p14="http://schemas.microsoft.com/office/powerpoint/2010/main" val="15052296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100</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MQTT</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Définition de MQTT et contexte d'utilisation.</a:t>
            </a:r>
          </a:p>
          <a:p>
            <a:r>
              <a:rPr lang="fr-FR" sz="1800" b="0" dirty="0"/>
              <a:t>Pourquoi MQTT est devenu un standard pour </a:t>
            </a:r>
            <a:r>
              <a:rPr lang="fr-FR" sz="1800" b="0" dirty="0" err="1"/>
              <a:t>l’IdO</a:t>
            </a:r>
            <a:r>
              <a:rPr lang="fr-FR" sz="1800" b="0" dirty="0"/>
              <a:t>.</a:t>
            </a:r>
          </a:p>
        </p:txBody>
      </p:sp>
    </p:spTree>
    <p:extLst>
      <p:ext uri="{BB962C8B-B14F-4D97-AF65-F5344CB8AC3E}">
        <p14:creationId xmlns:p14="http://schemas.microsoft.com/office/powerpoint/2010/main" val="2885395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101</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Fonctionnement de MQTT</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Le modèle de publication/abonnement.</a:t>
            </a:r>
          </a:p>
          <a:p>
            <a:r>
              <a:rPr lang="fr-FR" sz="1800" b="0" dirty="0"/>
              <a:t>Les niveaux de qualité de service (QoS).</a:t>
            </a:r>
          </a:p>
          <a:p>
            <a:r>
              <a:rPr lang="fr-FR" sz="1800" b="0" dirty="0"/>
              <a:t>La facilité d'implémentation et d'utilisation.</a:t>
            </a:r>
          </a:p>
        </p:txBody>
      </p:sp>
    </p:spTree>
    <p:extLst>
      <p:ext uri="{BB962C8B-B14F-4D97-AF65-F5344CB8AC3E}">
        <p14:creationId xmlns:p14="http://schemas.microsoft.com/office/powerpoint/2010/main" val="1350504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102</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Invitation aux questions /discussion</a:t>
            </a:r>
          </a:p>
        </p:txBody>
      </p:sp>
      <p:sp>
        <p:nvSpPr>
          <p:cNvPr id="6" name="Espace réservé du texte 5">
            <a:extLst>
              <a:ext uri="{FF2B5EF4-FFF2-40B4-BE49-F238E27FC236}">
                <a16:creationId xmlns:a16="http://schemas.microsoft.com/office/drawing/2014/main" id="{45AE3B29-695D-325A-DC57-9C10D8255DAD}"/>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625014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normAutofit/>
          </a:bodyPr>
          <a:lstStyle/>
          <a:p>
            <a:endParaRPr lang="fr-FR" b="1" dirty="0"/>
          </a:p>
        </p:txBody>
      </p:sp>
      <p:sp>
        <p:nvSpPr>
          <p:cNvPr id="3" name="Espace réservé du numéro de diapositive 2"/>
          <p:cNvSpPr>
            <a:spLocks noGrp="1"/>
          </p:cNvSpPr>
          <p:nvPr>
            <p:ph type="sldNum" sz="quarter" idx="4"/>
          </p:nvPr>
        </p:nvSpPr>
        <p:spPr/>
        <p:txBody>
          <a:bodyPr/>
          <a:lstStyle/>
          <a:p>
            <a:fld id="{5A4C5B2E-C222-42BA-A6AE-2E2D0C9DED18}" type="slidenum">
              <a:rPr lang="fr-FR" smtClean="0"/>
              <a:pPr/>
              <a:t>103</a:t>
            </a:fld>
            <a:endParaRPr lang="fr-FR" dirty="0"/>
          </a:p>
        </p:txBody>
      </p:sp>
    </p:spTree>
    <p:extLst>
      <p:ext uri="{BB962C8B-B14F-4D97-AF65-F5344CB8AC3E}">
        <p14:creationId xmlns:p14="http://schemas.microsoft.com/office/powerpoint/2010/main" val="15275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11</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Acquisition par Carte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La carte d’acquisition est une composante matérielle qui joue le rôle d'interface entre les capteurs ou signaux analogiques et le système informatique.</a:t>
            </a:r>
          </a:p>
          <a:p>
            <a:r>
              <a:rPr lang="fr-FR" sz="1800" b="0" dirty="0"/>
              <a:t>Elle convertit les signaux analogiques en données numériques que l'ordinateur peut traiter.</a:t>
            </a:r>
          </a:p>
          <a:p>
            <a:r>
              <a:rPr lang="fr-FR" sz="1800" b="0" dirty="0"/>
              <a:t>Ces cartes se différencient par leur résolution, leur vitesse d'échantillonnage et leur compatibilité avec différents types de signaux.</a:t>
            </a:r>
          </a:p>
        </p:txBody>
      </p:sp>
    </p:spTree>
    <p:extLst>
      <p:ext uri="{BB962C8B-B14F-4D97-AF65-F5344CB8AC3E}">
        <p14:creationId xmlns:p14="http://schemas.microsoft.com/office/powerpoint/2010/main" val="27320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12</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Acquisition par Logiciel et Bus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logiciels d’acquisition pilotent le processus de capture des données, permettant la configuration, l'analyse et le stockage des informations recueillies.</a:t>
            </a:r>
          </a:p>
          <a:p>
            <a:r>
              <a:rPr lang="fr-FR" sz="1800" b="0" dirty="0"/>
              <a:t>Quant aux bus d’acquisition, il s'agit des systèmes qui relient physiquement les capteurs et les convertisseurs aux ordinateurs ou à d'autres dispositifs de contrôle, comme le PCI, USB, ou Ethernet dans le cas de systèmes plus modernes comme </a:t>
            </a:r>
            <a:r>
              <a:rPr lang="fr-FR" sz="1800" b="0" dirty="0" err="1"/>
              <a:t>l’IdO</a:t>
            </a:r>
            <a:r>
              <a:rPr lang="fr-FR" sz="1800" b="0" dirty="0"/>
              <a:t>.</a:t>
            </a:r>
          </a:p>
          <a:p>
            <a:endParaRPr lang="fr-FR" sz="1800" b="0" dirty="0"/>
          </a:p>
          <a:p>
            <a:r>
              <a:rPr lang="fr-FR" sz="1800" b="0" dirty="0"/>
              <a:t>Ils sont essentiels pour une intégration et une communication fluide des données au sein du système numérique.</a:t>
            </a:r>
          </a:p>
        </p:txBody>
      </p:sp>
    </p:spTree>
    <p:extLst>
      <p:ext uri="{BB962C8B-B14F-4D97-AF65-F5344CB8AC3E}">
        <p14:creationId xmlns:p14="http://schemas.microsoft.com/office/powerpoint/2010/main" val="396569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Carte d’Acquisition</a:t>
            </a:r>
          </a:p>
        </p:txBody>
      </p:sp>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13</a:t>
            </a:fld>
            <a:endParaRPr lang="fr-FR" dirty="0"/>
          </a:p>
        </p:txBody>
      </p:sp>
    </p:spTree>
    <p:extLst>
      <p:ext uri="{BB962C8B-B14F-4D97-AF65-F5344CB8AC3E}">
        <p14:creationId xmlns:p14="http://schemas.microsoft.com/office/powerpoint/2010/main" val="383050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14</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Les Traducteurs de l'Industrie Numérique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cartes d'acquisition, aussi connues sous le nom de cartes DAQ (Data Acquisition) transforment les signaux analogiques issus du monde réel en données numériques interprétables par les systèmes informatiques.</a:t>
            </a:r>
          </a:p>
        </p:txBody>
      </p:sp>
    </p:spTree>
    <p:extLst>
      <p:ext uri="{BB962C8B-B14F-4D97-AF65-F5344CB8AC3E}">
        <p14:creationId xmlns:p14="http://schemas.microsoft.com/office/powerpoint/2010/main" val="101299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15</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Fonctionnement d’une Carte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cœur d'une carte d'acquisition est son circuit de conversion A/N (analogique-numérique). Lorsqu'un signal analogique est détecté par un capteur, il est acheminé vers la carte DAQ où il est échantillonné à une fréquence déterminée, puis converti en un signal numérique. Ce processus implique des étapes critiques telles que le filtrage, l'amplification et finalement, la quantification.</a:t>
            </a:r>
          </a:p>
        </p:txBody>
      </p:sp>
    </p:spTree>
    <p:extLst>
      <p:ext uri="{BB962C8B-B14F-4D97-AF65-F5344CB8AC3E}">
        <p14:creationId xmlns:p14="http://schemas.microsoft.com/office/powerpoint/2010/main" val="146200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16</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Composants d'une Carte DAQ</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composants essentiels d'une carte d'acquisition incluent le convertisseur A/N, l'amplificateur de signal, les filtres anti-repliement, le multiplexeur et l'interface de communication. Chaque composant a sa propre importance, du traitement initial du signal jusqu'à sa transmission au processeur principal.</a:t>
            </a:r>
          </a:p>
        </p:txBody>
      </p:sp>
    </p:spTree>
    <p:extLst>
      <p:ext uri="{BB962C8B-B14F-4D97-AF65-F5344CB8AC3E}">
        <p14:creationId xmlns:p14="http://schemas.microsoft.com/office/powerpoint/2010/main" val="86294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17</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Différents Types de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Il existe plusieurs types de cartes d'acquisition, différenciées par leur vitesse d'échantillonnage, résolution, bande passante, et interface de communication (PCI, </a:t>
            </a:r>
            <a:r>
              <a:rPr lang="fr-FR" sz="1800" b="0" dirty="0" err="1"/>
              <a:t>PCIe</a:t>
            </a:r>
            <a:r>
              <a:rPr lang="fr-FR" sz="1800" b="0" dirty="0"/>
              <a:t>, USB, etc.). Certaines sont spécialisées pour des signaux de haute fréquence, tandis que d'autres sont optimisées pour la précision sur des signaux lents et de faible amplitude.</a:t>
            </a:r>
          </a:p>
        </p:txBody>
      </p:sp>
    </p:spTree>
    <p:extLst>
      <p:ext uri="{BB962C8B-B14F-4D97-AF65-F5344CB8AC3E}">
        <p14:creationId xmlns:p14="http://schemas.microsoft.com/office/powerpoint/2010/main" val="30363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18</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Cartes d'Acquisition en Surveillance Environnementale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Elles collectent des données précises sur des paramètres comme la qualité de l'air, la température, l'humidité, et les niveaux de pollution.</a:t>
            </a:r>
          </a:p>
          <a:p>
            <a:r>
              <a:rPr lang="fr-FR" sz="1800" b="0" dirty="0"/>
              <a:t>Par exemple, les cartes DAQ équipées de capteurs appropriés peuvent surveiller les émissions de CO2 dans une usine et contribuer à maintenir les opérations dans les normes réglementaires.</a:t>
            </a:r>
          </a:p>
          <a:p>
            <a:r>
              <a:rPr lang="fr-FR" sz="1800" b="0" dirty="0"/>
              <a:t>Ces données permettent de prendre des décisions éclairées pour la protection de l'environnement et la santé publique.</a:t>
            </a:r>
          </a:p>
        </p:txBody>
      </p:sp>
    </p:spTree>
    <p:extLst>
      <p:ext uri="{BB962C8B-B14F-4D97-AF65-F5344CB8AC3E}">
        <p14:creationId xmlns:p14="http://schemas.microsoft.com/office/powerpoint/2010/main" val="216356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19</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Rôle des Cartes d'Acquisition dans le Contrôle de Processus Industriel</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Les cartes d'acquisition permettent de mesurer et contrôler les variables de production en temps réel. Elles assurent la qualité et l'efficacité, par exemple, en surveillant la température et la pression dans les procédés chimiques.</a:t>
            </a:r>
          </a:p>
          <a:p>
            <a:r>
              <a:rPr lang="fr-FR" sz="1800" b="0" dirty="0"/>
              <a:t>Cela permet d'ajuster automatiquement les paramètres pour optimiser la consommation d'énergie et la qualité du produit fini.</a:t>
            </a:r>
          </a:p>
          <a:p>
            <a:r>
              <a:rPr lang="fr-FR" sz="1800" b="0" dirty="0"/>
              <a:t>La surveillance en continu aide à prévenir les défaillances et à maintenir la sécurité des opérations.</a:t>
            </a:r>
          </a:p>
        </p:txBody>
      </p:sp>
    </p:spTree>
    <p:extLst>
      <p:ext uri="{BB962C8B-B14F-4D97-AF65-F5344CB8AC3E}">
        <p14:creationId xmlns:p14="http://schemas.microsoft.com/office/powerpoint/2010/main" val="242077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Introduction à la Numérisation</a:t>
            </a:r>
          </a:p>
        </p:txBody>
      </p:sp>
      <p:sp>
        <p:nvSpPr>
          <p:cNvPr id="7" name="Espace réservé du numéro de diapositive 6"/>
          <p:cNvSpPr>
            <a:spLocks noGrp="1"/>
          </p:cNvSpPr>
          <p:nvPr>
            <p:ph type="sldNum" sz="quarter" idx="4"/>
          </p:nvPr>
        </p:nvSpPr>
        <p:spPr/>
        <p:txBody>
          <a:bodyPr/>
          <a:lstStyle/>
          <a:p>
            <a:fld id="{5A4C5B2E-C222-42BA-A6AE-2E2D0C9DED18}" type="slidenum">
              <a:rPr lang="fr-FR" smtClean="0"/>
              <a:pPr/>
              <a:t>2</a:t>
            </a:fld>
            <a:endParaRPr lang="fr-FR" dirty="0"/>
          </a:p>
        </p:txBody>
      </p:sp>
    </p:spTree>
    <p:extLst>
      <p:ext uri="{BB962C8B-B14F-4D97-AF65-F5344CB8AC3E}">
        <p14:creationId xmlns:p14="http://schemas.microsoft.com/office/powerpoint/2010/main" val="138048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20</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Surveillance de la Santé des Structures grâce aux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Des capteurs connectés aux cartes DAQ mesurent les vibrations, les déformations, et les contraintes subies par les structures.</a:t>
            </a:r>
          </a:p>
          <a:p>
            <a:r>
              <a:rPr lang="fr-FR" sz="1800" b="0" dirty="0"/>
              <a:t>Ces données aident à détecter les signes précoces de dégradation ou de dommages, permettant ainsi une maintenance préventive et évitant des réparations coûteuses.</a:t>
            </a:r>
          </a:p>
          <a:p>
            <a:r>
              <a:rPr lang="fr-FR" sz="1800" b="0" dirty="0"/>
              <a:t>C'est un outil précieux pour garantir la sécurité et prolonger la durée de vie de nos infrastructures.</a:t>
            </a:r>
          </a:p>
        </p:txBody>
      </p:sp>
    </p:spTree>
    <p:extLst>
      <p:ext uri="{BB962C8B-B14F-4D97-AF65-F5344CB8AC3E}">
        <p14:creationId xmlns:p14="http://schemas.microsoft.com/office/powerpoint/2010/main" val="901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21</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Automatisation et Contrôle Qualité avec les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Dans le domaine de l'automatisation, les cartes d'acquisition automatisent les processus de contrôle qualité.</a:t>
            </a:r>
          </a:p>
          <a:p>
            <a:r>
              <a:rPr lang="fr-FR" sz="1800" b="0" dirty="0"/>
              <a:t>Elles recueillent des données issues de caméras et de capteurs pour inspecter visuellement les produits sur la ligne de production et vérifier que chaque article répond aux standards de qualité établis. </a:t>
            </a:r>
          </a:p>
          <a:p>
            <a:r>
              <a:rPr lang="fr-FR" sz="1800" b="0" dirty="0"/>
              <a:t>Cela augmente l'efficacité et réduit les coûts associés aux défauts de fabrication, en assurant que seuls les produits répondant aux critères stricts atteignent le consommateur.</a:t>
            </a:r>
          </a:p>
        </p:txBody>
      </p:sp>
    </p:spTree>
    <p:extLst>
      <p:ext uri="{BB962C8B-B14F-4D97-AF65-F5344CB8AC3E}">
        <p14:creationId xmlns:p14="http://schemas.microsoft.com/office/powerpoint/2010/main" val="425342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22</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Avantages des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avantages des cartes DAQ sont nombreux. Elles permettent une acquisition de données précise, rapide et peuvent traiter simultanément plusieurs signaux. Leur flexibilité d'intégration avec diverses plateformes informatiques les rend extrêmement adaptatives aux besoins spécifiques des applications industrielles.</a:t>
            </a:r>
          </a:p>
        </p:txBody>
      </p:sp>
    </p:spTree>
    <p:extLst>
      <p:ext uri="{BB962C8B-B14F-4D97-AF65-F5344CB8AC3E}">
        <p14:creationId xmlns:p14="http://schemas.microsoft.com/office/powerpoint/2010/main" val="390189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23</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Limites et Considérations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cartes DAQ ont aussi leurs limites. La résolution et la vitesse d'échantillonnage définissent la précision et la fréquence des données capturées, ce qui peut être une contrainte pour certaines applications hautement spécialisées.</a:t>
            </a:r>
          </a:p>
          <a:p>
            <a:r>
              <a:rPr lang="fr-FR" sz="1800" b="0" dirty="0"/>
              <a:t>De plus, elles peuvent être sensibles aux interférences électromagnétiques et nécessitent une calibration régulière pour maintenir leur précision.</a:t>
            </a:r>
          </a:p>
        </p:txBody>
      </p:sp>
    </p:spTree>
    <p:extLst>
      <p:ext uri="{BB962C8B-B14F-4D97-AF65-F5344CB8AC3E}">
        <p14:creationId xmlns:p14="http://schemas.microsoft.com/office/powerpoint/2010/main" val="271475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24</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Cartes d’Acquisition: Surveillance Vitale dans le Secteur Médical</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Dans le secteur médical, les cartes d'acquisition sont essentielles pour surveiller les signaux vitaux des patients.</a:t>
            </a:r>
          </a:p>
          <a:p>
            <a:r>
              <a:rPr lang="fr-FR" sz="1800" b="0" dirty="0"/>
              <a:t>Elles recueillent des données en continu à partir d'appareils comme les électrocardiogrammes (ECG) et les électroencéphalogrammes (EEG), qui mesurent l'activité électrique du cœur et du cerveau.</a:t>
            </a:r>
          </a:p>
          <a:p>
            <a:r>
              <a:rPr lang="fr-FR" sz="1800" b="0" dirty="0"/>
              <a:t>Ces informations sont cruciales pour le diagnostic et la surveillance des conditions médicales, permettant une réaction rapide aux urgences et une meilleure gestion des soins de santé.</a:t>
            </a:r>
          </a:p>
        </p:txBody>
      </p:sp>
    </p:spTree>
    <p:extLst>
      <p:ext uri="{BB962C8B-B14F-4D97-AF65-F5344CB8AC3E}">
        <p14:creationId xmlns:p14="http://schemas.microsoft.com/office/powerpoint/2010/main" val="32771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25</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Vol vers l’Innovation: Cartes d’Acquisition dans l’Aéronautique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L'aéronautique utilise les cartes d'acquisition pour tester et valider les performances des aéronefs.</a:t>
            </a:r>
          </a:p>
          <a:p>
            <a:r>
              <a:rPr lang="fr-FR" sz="1800" b="0" dirty="0"/>
              <a:t>Elles enregistrent des données issues de multiples capteurs pour surveiller des variables telles que la vitesse, la pression, la température et les forces de charge pendant le vol.</a:t>
            </a:r>
          </a:p>
          <a:p>
            <a:r>
              <a:rPr lang="fr-FR" sz="1800" b="0" dirty="0"/>
              <a:t>Ces données sont indispensables pour assurer la sécurité, optimiser la consommation de carburant, et pour le développement de nouvelles technologies d'aéronefs plus efficaces et fiables.</a:t>
            </a:r>
          </a:p>
        </p:txBody>
      </p:sp>
    </p:spTree>
    <p:extLst>
      <p:ext uri="{BB962C8B-B14F-4D97-AF65-F5344CB8AC3E}">
        <p14:creationId xmlns:p14="http://schemas.microsoft.com/office/powerpoint/2010/main" val="247971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26</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Révolution Agricole: Cartes d’Acquisition et Agriculture de Précision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L'agriculture moderne a adopté les cartes d'acquisition pour augmenter la productivité et la durabilité.</a:t>
            </a:r>
          </a:p>
          <a:p>
            <a:r>
              <a:rPr lang="fr-FR" sz="1800" b="0" dirty="0"/>
              <a:t>Elles collectent des données à partir de capteurs dans les champs qui mesurent l'humidité du sol, les conditions météorologiques et les niveaux de nutriments.</a:t>
            </a:r>
          </a:p>
          <a:p>
            <a:r>
              <a:rPr lang="fr-FR" sz="1800" b="0" dirty="0"/>
              <a:t>Ces données aident les agriculteurs à optimiser l'irrigation, la fertilisation et la gestion des cultures, menant à une agriculture plus efficace et respectueuse de l'environnement.</a:t>
            </a:r>
          </a:p>
        </p:txBody>
      </p:sp>
    </p:spTree>
    <p:extLst>
      <p:ext uri="{BB962C8B-B14F-4D97-AF65-F5344CB8AC3E}">
        <p14:creationId xmlns:p14="http://schemas.microsoft.com/office/powerpoint/2010/main" val="40359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27</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Stabilité et Sécurité: Surveillance Géotechnique avec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Dans le domaine de la géotechnique, les cartes d'acquisition surveillent la santé des structures souterraines comme les tunnels et les mines.</a:t>
            </a:r>
          </a:p>
          <a:p>
            <a:r>
              <a:rPr lang="fr-FR" sz="1800" b="0" dirty="0"/>
              <a:t>Des capteurs mesurent la pression du sol, les mouvements et l'humidité, et les données recueillies avertissent de tout déplacement ou instabilité potentielle.</a:t>
            </a:r>
          </a:p>
          <a:p>
            <a:r>
              <a:rPr lang="fr-FR" sz="1800" b="0" dirty="0"/>
              <a:t>Cela permet une intervention rapide pour prévenir les effondrements ou d'autres incidents, assurant ainsi la sécurité des infrastructures et des personnes.</a:t>
            </a:r>
          </a:p>
        </p:txBody>
      </p:sp>
    </p:spTree>
    <p:extLst>
      <p:ext uri="{BB962C8B-B14F-4D97-AF65-F5344CB8AC3E}">
        <p14:creationId xmlns:p14="http://schemas.microsoft.com/office/powerpoint/2010/main" val="115508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28</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Cartes d’Acquisition: Outils pour le Développement Durable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Les cartes d'acquisition soutiennent les initiatives de développement durable.</a:t>
            </a:r>
          </a:p>
          <a:p>
            <a:r>
              <a:rPr lang="fr-FR" sz="1800" b="0" dirty="0"/>
              <a:t>Par exemple, elles sont utilisées dans la gestion de l'énergie pour surveiller et contrôler la consommation dans les bâtiments intelligents, optimisant l'usage de l'énergie et réduisant les déchets. </a:t>
            </a:r>
          </a:p>
          <a:p>
            <a:r>
              <a:rPr lang="fr-FR" sz="1800" b="0" dirty="0"/>
              <a:t>Elles contribuent également au suivi des systèmes de production d'énergie renouvelable, tels que les panneaux solaires et les éoliennes, en assurant leur fonctionnement optimal et en maximisant leur rendement</a:t>
            </a:r>
          </a:p>
        </p:txBody>
      </p:sp>
    </p:spTree>
    <p:extLst>
      <p:ext uri="{BB962C8B-B14F-4D97-AF65-F5344CB8AC3E}">
        <p14:creationId xmlns:p14="http://schemas.microsoft.com/office/powerpoint/2010/main" val="220936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29</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Conclusion sur les Cartes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cartes d'acquisition constituent un élément indispensable de l'infrastructure numérique dans le monde moderne. Elles jouent un rôle essentiel dans la conversion et la gestion des données issues du monde physique pour alimenter nos systèmes numériques avec précision et efficacité. Leur impact est visible dans presque toutes les industries et continuera de croître à mesure que nous avançons dans l'ère de l'Internet des Objets et de l'automatisation.</a:t>
            </a:r>
          </a:p>
        </p:txBody>
      </p:sp>
    </p:spTree>
    <p:extLst>
      <p:ext uri="{BB962C8B-B14F-4D97-AF65-F5344CB8AC3E}">
        <p14:creationId xmlns:p14="http://schemas.microsoft.com/office/powerpoint/2010/main" val="137975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27BCFE-02E7-468C-A508-B513C40676C8}"/>
              </a:ext>
            </a:extLst>
          </p:cNvPr>
          <p:cNvSpPr>
            <a:spLocks noGrp="1"/>
          </p:cNvSpPr>
          <p:nvPr>
            <p:ph type="sldNum" sz="quarter" idx="4"/>
          </p:nvPr>
        </p:nvSpPr>
        <p:spPr/>
        <p:txBody>
          <a:bodyPr/>
          <a:lstStyle/>
          <a:p>
            <a:fld id="{5A4C5B2E-C222-42BA-A6AE-2E2D0C9DED18}" type="slidenum">
              <a:rPr lang="fr-FR" smtClean="0"/>
              <a:pPr/>
              <a:t>3</a:t>
            </a:fld>
            <a:endParaRPr lang="fr-FR" dirty="0"/>
          </a:p>
        </p:txBody>
      </p:sp>
      <p:sp>
        <p:nvSpPr>
          <p:cNvPr id="3" name="Espace réservé du texte 2">
            <a:extLst>
              <a:ext uri="{FF2B5EF4-FFF2-40B4-BE49-F238E27FC236}">
                <a16:creationId xmlns:a16="http://schemas.microsoft.com/office/drawing/2014/main" id="{F77FC881-3447-4CD2-BB84-C86774B2646E}"/>
              </a:ext>
            </a:extLst>
          </p:cNvPr>
          <p:cNvSpPr>
            <a:spLocks noGrp="1"/>
          </p:cNvSpPr>
          <p:nvPr>
            <p:ph type="body" sz="quarter" idx="10"/>
          </p:nvPr>
        </p:nvSpPr>
        <p:spPr/>
        <p:txBody>
          <a:bodyPr/>
          <a:lstStyle/>
          <a:p>
            <a:r>
              <a:rPr lang="fr-FR" dirty="0"/>
              <a:t>Qu'est-ce que la Numérisation?</a:t>
            </a:r>
          </a:p>
        </p:txBody>
      </p:sp>
      <p:sp>
        <p:nvSpPr>
          <p:cNvPr id="4" name="Espace réservé du texte 3">
            <a:extLst>
              <a:ext uri="{FF2B5EF4-FFF2-40B4-BE49-F238E27FC236}">
                <a16:creationId xmlns:a16="http://schemas.microsoft.com/office/drawing/2014/main" id="{5F9B9285-D1C3-4672-B92E-C94BA2FAD3B0}"/>
              </a:ext>
            </a:extLst>
          </p:cNvPr>
          <p:cNvSpPr>
            <a:spLocks noGrp="1"/>
          </p:cNvSpPr>
          <p:nvPr>
            <p:ph type="body" sz="quarter" idx="11"/>
          </p:nvPr>
        </p:nvSpPr>
        <p:spPr/>
        <p:txBody>
          <a:bodyPr>
            <a:normAutofit/>
          </a:bodyPr>
          <a:lstStyle/>
          <a:p>
            <a:r>
              <a:rPr lang="fr-FR" sz="1800" b="0" dirty="0"/>
              <a:t>La numérisation, dans le contexte industriel, représente la conversion des processus, des opérations et des informations analogiques en formats numériques. Cela implique l'utilisation de capteurs, d'instruments et de logiciels pour créer un jumeau numérique de l'environnement de production.</a:t>
            </a:r>
          </a:p>
        </p:txBody>
      </p:sp>
    </p:spTree>
    <p:extLst>
      <p:ext uri="{BB962C8B-B14F-4D97-AF65-F5344CB8AC3E}">
        <p14:creationId xmlns:p14="http://schemas.microsoft.com/office/powerpoint/2010/main" val="1563695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Logiciel d’Acquisition</a:t>
            </a:r>
          </a:p>
        </p:txBody>
      </p:sp>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30</a:t>
            </a:fld>
            <a:endParaRPr lang="fr-FR" dirty="0"/>
          </a:p>
        </p:txBody>
      </p:sp>
    </p:spTree>
    <p:extLst>
      <p:ext uri="{BB962C8B-B14F-4D97-AF65-F5344CB8AC3E}">
        <p14:creationId xmlns:p14="http://schemas.microsoft.com/office/powerpoint/2010/main" val="399835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31</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8"/>
            <a:ext cx="9009428" cy="1038441"/>
          </a:xfrm>
        </p:spPr>
        <p:txBody>
          <a:bodyPr/>
          <a:lstStyle/>
          <a:p>
            <a:r>
              <a:rPr lang="fr-FR" dirty="0"/>
              <a:t>Rôle Essentiel des Logiciels dans l'Acquisition de Données</a:t>
            </a:r>
          </a:p>
          <a:p>
            <a:endParaRPr lang="fr-FR" dirty="0"/>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108200"/>
            <a:ext cx="8195732" cy="3415144"/>
          </a:xfrm>
        </p:spPr>
        <p:txBody>
          <a:bodyPr>
            <a:normAutofit/>
          </a:bodyPr>
          <a:lstStyle/>
          <a:p>
            <a:r>
              <a:rPr lang="fr-FR" sz="1800" b="0" dirty="0"/>
              <a:t>Les logiciels d'acquisition sont conçus pour fonctionner avec des cartes d'acquisition et permettent la collecte, l'analyse et le stockage des données. </a:t>
            </a:r>
          </a:p>
        </p:txBody>
      </p:sp>
    </p:spTree>
    <p:extLst>
      <p:ext uri="{BB962C8B-B14F-4D97-AF65-F5344CB8AC3E}">
        <p14:creationId xmlns:p14="http://schemas.microsoft.com/office/powerpoint/2010/main" val="260859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32</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Comprendre les Logiciels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Un logiciel d'acquisition se compose de divers éléments: l'interface utilisateur, les modules de traitement des données, les pilotes pour communiquer avec le matériel, et les fonctions d'exportation et de </a:t>
            </a:r>
            <a:r>
              <a:rPr lang="fr-FR" sz="1800" b="0" dirty="0" err="1"/>
              <a:t>reporting</a:t>
            </a:r>
            <a:r>
              <a:rPr lang="fr-FR" sz="1800" b="0" dirty="0"/>
              <a:t>.</a:t>
            </a:r>
          </a:p>
          <a:p>
            <a:r>
              <a:rPr lang="fr-FR" sz="1800" b="0" dirty="0"/>
              <a:t>Ils permettent une configuration précise de la capture des données, y compris le calibrage, l'échantillonnage et le filtrage.</a:t>
            </a:r>
          </a:p>
        </p:txBody>
      </p:sp>
    </p:spTree>
    <p:extLst>
      <p:ext uri="{BB962C8B-B14F-4D97-AF65-F5344CB8AC3E}">
        <p14:creationId xmlns:p14="http://schemas.microsoft.com/office/powerpoint/2010/main" val="348211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33</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Critères de Sélection d'un Logiciel</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choix d'un logiciel d'acquisition dépend de plusieurs facteurs : la compatibilité avec votre matériel, la facilité d'utilisation, la possibilité de personnalisation, le support technique, et bien sûr, le coût. Il est crucial de considérer le type de données à collecter et les analyses à effectuer.</a:t>
            </a:r>
          </a:p>
        </p:txBody>
      </p:sp>
    </p:spTree>
    <p:extLst>
      <p:ext uri="{BB962C8B-B14F-4D97-AF65-F5344CB8AC3E}">
        <p14:creationId xmlns:p14="http://schemas.microsoft.com/office/powerpoint/2010/main" val="86597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34</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NI LabVIEW: Intégration et Flexibilité</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National Instruments LabVIEW est un environnement de développement graphique pour la création d'applications d'acquisition de données, de contrôle d'instrumentation et de test automatisé.</a:t>
            </a:r>
          </a:p>
          <a:p>
            <a:r>
              <a:rPr lang="fr-FR" sz="1800" b="0" dirty="0"/>
              <a:t>Avec son langage de programmation graphique, 'G', il rend la programmation accessible même pour ceux qui n'ont pas de formation poussée en code.</a:t>
            </a:r>
          </a:p>
          <a:p>
            <a:r>
              <a:rPr lang="fr-FR" sz="1800" b="0" dirty="0"/>
              <a:t>LabVIEW offre une flexibilité inégalée, permettant l'intégration avec une multitude de matériel d'acquisition de données et la construction de systèmes de mesure personnalisés grâce à une large bibliothèque de fonctions prédéfinies.</a:t>
            </a:r>
          </a:p>
        </p:txBody>
      </p:sp>
      <p:pic>
        <p:nvPicPr>
          <p:cNvPr id="1026" name="Picture 2" descr="Multichannel DAQP using LabVIEW G code. | Download Scientific Diagram">
            <a:extLst>
              <a:ext uri="{FF2B5EF4-FFF2-40B4-BE49-F238E27FC236}">
                <a16:creationId xmlns:a16="http://schemas.microsoft.com/office/drawing/2014/main" id="{756F0624-8711-7CF1-C563-BD56A505B6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033" y="4982820"/>
            <a:ext cx="2800446" cy="1805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rendre à utiliser LabVIEW">
            <a:extLst>
              <a:ext uri="{FF2B5EF4-FFF2-40B4-BE49-F238E27FC236}">
                <a16:creationId xmlns:a16="http://schemas.microsoft.com/office/drawing/2014/main" id="{7B419B16-3BB6-016E-058E-94987BD05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3" y="5141496"/>
            <a:ext cx="3088217" cy="146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19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35</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MATLAB &amp; Simulink: Puissance Analytique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MATLAB est un environnement de programmation numérique utilisé pour l'analyse de données, le développement d'algorithmes et la modélisation mathématique.</a:t>
            </a:r>
          </a:p>
          <a:p>
            <a:r>
              <a:rPr lang="fr-FR" sz="1800" b="0" dirty="0"/>
              <a:t>Il est particulièrement puissant lorsqu'il est combiné avec Simulink, une plateforme de simulation pour la modélisation </a:t>
            </a:r>
            <a:r>
              <a:rPr lang="fr-FR" sz="1800" b="0" dirty="0" err="1"/>
              <a:t>multidomaine</a:t>
            </a:r>
            <a:r>
              <a:rPr lang="fr-FR" sz="1800" b="0" dirty="0"/>
              <a:t> et le design basé sur des modèles.</a:t>
            </a:r>
          </a:p>
          <a:p>
            <a:r>
              <a:rPr lang="fr-FR" sz="1800" b="0" dirty="0"/>
              <a:t>Ces outils sont essentiels pour l'analyse complexe de données et le développement de systèmes de contrôle, avec des boîtes à outils spécialisées pour différents domaines d'application, allant de l'ingénierie électrique à la biotechnologie.</a:t>
            </a:r>
          </a:p>
        </p:txBody>
      </p:sp>
      <p:pic>
        <p:nvPicPr>
          <p:cNvPr id="2050" name="Picture 2" descr="Create and Run Sections in Code - MATLAB &amp; Simulink - MathWorks France">
            <a:extLst>
              <a:ext uri="{FF2B5EF4-FFF2-40B4-BE49-F238E27FC236}">
                <a16:creationId xmlns:a16="http://schemas.microsoft.com/office/drawing/2014/main" id="{A8F52EFA-1AA7-B70A-12BB-233A7FFA0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396" y="4946901"/>
            <a:ext cx="3157538" cy="16826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LAB / Simulink model. | Download Scientific Diagram">
            <a:extLst>
              <a:ext uri="{FF2B5EF4-FFF2-40B4-BE49-F238E27FC236}">
                <a16:creationId xmlns:a16="http://schemas.microsoft.com/office/drawing/2014/main" id="{BD18B9D2-BB2F-C100-6CE9-43254E5FD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4956130"/>
            <a:ext cx="3754967" cy="178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6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36</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err="1"/>
              <a:t>DAQami</a:t>
            </a:r>
            <a:r>
              <a:rPr lang="fr-FR" dirty="0"/>
              <a:t>: Simplicité et Efficacité</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err="1"/>
              <a:t>DAQami</a:t>
            </a:r>
            <a:r>
              <a:rPr lang="fr-FR" sz="1800" b="0" dirty="0"/>
              <a:t> de </a:t>
            </a:r>
            <a:r>
              <a:rPr lang="fr-FR" sz="1800" b="0" dirty="0" err="1"/>
              <a:t>Measurement</a:t>
            </a:r>
            <a:r>
              <a:rPr lang="fr-FR" sz="1800" b="0" dirty="0"/>
              <a:t> </a:t>
            </a:r>
            <a:r>
              <a:rPr lang="fr-FR" sz="1800" b="0" dirty="0" err="1"/>
              <a:t>Computing</a:t>
            </a:r>
            <a:r>
              <a:rPr lang="fr-FR" sz="1800" b="0" dirty="0"/>
              <a:t> est un logiciel convivial conçu pour les utilisateurs qui recherchent une solution d'acquisition de données rapide à déployer sans la complexité des environnements de développement.</a:t>
            </a:r>
          </a:p>
          <a:p>
            <a:r>
              <a:rPr lang="fr-FR" sz="1800" b="0" dirty="0"/>
              <a:t>Il permet une visualisation en temps réel et un enregistrement facile des données sans programmation préalable.</a:t>
            </a:r>
          </a:p>
          <a:p>
            <a:r>
              <a:rPr lang="fr-FR" sz="1800" b="0" dirty="0"/>
              <a:t>Avec </a:t>
            </a:r>
            <a:r>
              <a:rPr lang="fr-FR" sz="1800" b="0" dirty="0" err="1"/>
              <a:t>DAQami</a:t>
            </a:r>
            <a:r>
              <a:rPr lang="fr-FR" sz="1800" b="0" dirty="0"/>
              <a:t>, les utilisateurs peuvent configurer leurs paramètres d'acquisition, visualiser les données sous forme de graphiques et de jauges, et exporter les données pour des analyses plus poussées avec un minimum d'effort.</a:t>
            </a:r>
          </a:p>
        </p:txBody>
      </p:sp>
      <p:pic>
        <p:nvPicPr>
          <p:cNvPr id="3074" name="Picture 2" descr="Acquisition/ viewing and data logger DAQami">
            <a:extLst>
              <a:ext uri="{FF2B5EF4-FFF2-40B4-BE49-F238E27FC236}">
                <a16:creationId xmlns:a16="http://schemas.microsoft.com/office/drawing/2014/main" id="{6C18CC2D-6704-18A7-6866-338CA8B306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746" y="4629672"/>
            <a:ext cx="2018145" cy="201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89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37</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err="1"/>
              <a:t>DASYLab</a:t>
            </a:r>
            <a:r>
              <a:rPr lang="fr-FR" dirty="0"/>
              <a:t>: Pour les Non-Programmeurs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err="1"/>
              <a:t>DASYLab</a:t>
            </a:r>
            <a:r>
              <a:rPr lang="fr-FR" sz="1800" b="0" dirty="0"/>
              <a:t> est une solution intuitive pour les techniciens et ingénieurs qui préfèrent une interface graphique pour la configuration de leurs systèmes d'acquisition de données sans programmation.</a:t>
            </a:r>
          </a:p>
          <a:p>
            <a:r>
              <a:rPr lang="fr-FR" sz="1800" b="0" dirty="0"/>
              <a:t>Il offre une interface de type 'glisser-déposer' pour la construction de feuilles de travail qui peuvent acquérir, analyser et afficher les données.</a:t>
            </a:r>
          </a:p>
          <a:p>
            <a:r>
              <a:rPr lang="fr-FR" sz="1800" b="0" dirty="0"/>
              <a:t>Les utilisateurs peuvent créer des applications complexes en connectant des modules prédéfinis et peuvent se concentrer sur l'interprétation des données plutôt que sur la programmation des collectes de données.</a:t>
            </a:r>
          </a:p>
        </p:txBody>
      </p:sp>
      <p:pic>
        <p:nvPicPr>
          <p:cNvPr id="4098" name="Picture 2" descr="DASYLab - Versatile software for data acquisition">
            <a:extLst>
              <a:ext uri="{FF2B5EF4-FFF2-40B4-BE49-F238E27FC236}">
                <a16:creationId xmlns:a16="http://schemas.microsoft.com/office/drawing/2014/main" id="{1FDF0181-514E-CABF-A421-71339654F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650" y="4704032"/>
            <a:ext cx="2552700" cy="19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47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38</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err="1"/>
              <a:t>KEPServerEX</a:t>
            </a:r>
            <a:r>
              <a:rPr lang="fr-FR" dirty="0"/>
              <a:t>: Connectivité Étendue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err="1"/>
              <a:t>KEPServerEX</a:t>
            </a:r>
            <a:r>
              <a:rPr lang="fr-FR" sz="1800" b="0" dirty="0"/>
              <a:t> de </a:t>
            </a:r>
            <a:r>
              <a:rPr lang="fr-FR" sz="1800" b="0" dirty="0" err="1"/>
              <a:t>Kepware</a:t>
            </a:r>
            <a:r>
              <a:rPr lang="fr-FR" sz="1800" b="0" dirty="0"/>
              <a:t> est une plateforme qui agit comme un serveur de communication pour connecter, gérer, surveiller et contrôler divers équipements industriels et dispositifs d'acquisition de données.</a:t>
            </a:r>
          </a:p>
          <a:p>
            <a:r>
              <a:rPr lang="fr-FR" sz="1800" b="0" dirty="0"/>
              <a:t>Il prend en charge plus de 150 protocoles de communication, facilitant l'intégration avec des systèmes hétérogènes.</a:t>
            </a:r>
          </a:p>
          <a:p>
            <a:r>
              <a:rPr lang="fr-FR" sz="1800" b="0" dirty="0"/>
              <a:t>Sa force réside dans sa capacité à standardiser la communication entre appareils et applications, ce qui réduit la complexité et les coûts associés à la gestion de multiples interfaces.</a:t>
            </a:r>
          </a:p>
        </p:txBody>
      </p:sp>
      <p:pic>
        <p:nvPicPr>
          <p:cNvPr id="5122" name="Picture 2" descr="Plateforme de connectivité OT KEPServerEX | PTC (FR)">
            <a:extLst>
              <a:ext uri="{FF2B5EF4-FFF2-40B4-BE49-F238E27FC236}">
                <a16:creationId xmlns:a16="http://schemas.microsoft.com/office/drawing/2014/main" id="{6F46D6A1-7BE0-A2F7-1A2B-4E1943F5D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643" y="4846562"/>
            <a:ext cx="2965214" cy="16679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nfiguring KEPServerEX as an OPC Server | Download Scientific Diagram">
            <a:extLst>
              <a:ext uri="{FF2B5EF4-FFF2-40B4-BE49-F238E27FC236}">
                <a16:creationId xmlns:a16="http://schemas.microsoft.com/office/drawing/2014/main" id="{E7E5E495-6D7B-ACEE-44BB-16376D67A5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490" y="4822234"/>
            <a:ext cx="2068222" cy="15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42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39</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Interopérabilité des Logiciels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Il est essentiel que votre logiciel d'acquisition puisse s'intégrer avec d'autres systèmes, tels que les bases de données, les applications de </a:t>
            </a:r>
            <a:r>
              <a:rPr lang="fr-FR" sz="1800" b="0" dirty="0" err="1"/>
              <a:t>reporting</a:t>
            </a:r>
            <a:r>
              <a:rPr lang="fr-FR" sz="1800" b="0" dirty="0"/>
              <a:t> et les plateformes d'analyse avancée.</a:t>
            </a:r>
          </a:p>
        </p:txBody>
      </p:sp>
    </p:spTree>
    <p:extLst>
      <p:ext uri="{BB962C8B-B14F-4D97-AF65-F5344CB8AC3E}">
        <p14:creationId xmlns:p14="http://schemas.microsoft.com/office/powerpoint/2010/main" val="38161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467E21A-1807-4484-A64B-43BF96CA1631}"/>
              </a:ext>
            </a:extLst>
          </p:cNvPr>
          <p:cNvSpPr>
            <a:spLocks noGrp="1"/>
          </p:cNvSpPr>
          <p:nvPr>
            <p:ph type="sldNum" sz="quarter" idx="4"/>
          </p:nvPr>
        </p:nvSpPr>
        <p:spPr/>
        <p:txBody>
          <a:bodyPr/>
          <a:lstStyle/>
          <a:p>
            <a:fld id="{5A4C5B2E-C222-42BA-A6AE-2E2D0C9DED18}" type="slidenum">
              <a:rPr lang="fr-FR" smtClean="0"/>
              <a:pPr/>
              <a:t>4</a:t>
            </a:fld>
            <a:endParaRPr lang="fr-FR" dirty="0"/>
          </a:p>
        </p:txBody>
      </p:sp>
      <p:sp>
        <p:nvSpPr>
          <p:cNvPr id="3" name="Espace réservé du texte 2">
            <a:extLst>
              <a:ext uri="{FF2B5EF4-FFF2-40B4-BE49-F238E27FC236}">
                <a16:creationId xmlns:a16="http://schemas.microsoft.com/office/drawing/2014/main" id="{87FA491F-FA51-4B60-B0CB-F37730529838}"/>
              </a:ext>
            </a:extLst>
          </p:cNvPr>
          <p:cNvSpPr>
            <a:spLocks noGrp="1"/>
          </p:cNvSpPr>
          <p:nvPr>
            <p:ph type="body" sz="quarter" idx="10"/>
          </p:nvPr>
        </p:nvSpPr>
        <p:spPr/>
        <p:txBody>
          <a:bodyPr/>
          <a:lstStyle/>
          <a:p>
            <a:r>
              <a:rPr lang="fr-FR" dirty="0"/>
              <a:t>Transmission de l'Information</a:t>
            </a:r>
          </a:p>
        </p:txBody>
      </p:sp>
      <p:sp>
        <p:nvSpPr>
          <p:cNvPr id="4" name="Espace réservé du texte 3">
            <a:extLst>
              <a:ext uri="{FF2B5EF4-FFF2-40B4-BE49-F238E27FC236}">
                <a16:creationId xmlns:a16="http://schemas.microsoft.com/office/drawing/2014/main" id="{077C1CBD-87B2-4987-AE44-751F102101E2}"/>
              </a:ext>
            </a:extLst>
          </p:cNvPr>
          <p:cNvSpPr>
            <a:spLocks noGrp="1"/>
          </p:cNvSpPr>
          <p:nvPr>
            <p:ph type="body" sz="quarter" idx="11"/>
          </p:nvPr>
        </p:nvSpPr>
        <p:spPr/>
        <p:txBody>
          <a:bodyPr>
            <a:normAutofit/>
          </a:bodyPr>
          <a:lstStyle/>
          <a:p>
            <a:r>
              <a:rPr lang="fr-FR" sz="1800" b="0" dirty="0"/>
              <a:t>Les informations numérisées doivent être transmises, souvent en temps réel, pour permettre la prise de décision, l'automatisation et l'intelligence opérationnelle. Grâce aux technologies avancées, telles que </a:t>
            </a:r>
            <a:r>
              <a:rPr lang="fr-FR" sz="1800" b="0" dirty="0" err="1"/>
              <a:t>l’IdO</a:t>
            </a:r>
            <a:r>
              <a:rPr lang="fr-FR" sz="1800" b="0" dirty="0"/>
              <a:t> et la 5G, la transmission d'informations est plus rapide et plus fiable que jamais auparavant.</a:t>
            </a:r>
          </a:p>
        </p:txBody>
      </p:sp>
    </p:spTree>
    <p:extLst>
      <p:ext uri="{BB962C8B-B14F-4D97-AF65-F5344CB8AC3E}">
        <p14:creationId xmlns:p14="http://schemas.microsoft.com/office/powerpoint/2010/main" val="29396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40</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Conclusion sur les Logiciels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Les logiciels d'acquisition jouent un rôle clé dans la transformation des données brutes en informations exploitables.</a:t>
            </a:r>
          </a:p>
          <a:p>
            <a:r>
              <a:rPr lang="fr-FR" sz="1800" b="0" dirty="0"/>
              <a:t>À l'avenir, nous pouvons nous attendre à voir une intégration plus étroite avec l'IA, l'analyse prédictive et les systèmes autonomes, ouvrant la voie à des avancées significatives dans l'automatisation et l'optimisation des processus.</a:t>
            </a:r>
          </a:p>
        </p:txBody>
      </p:sp>
    </p:spTree>
    <p:extLst>
      <p:ext uri="{BB962C8B-B14F-4D97-AF65-F5344CB8AC3E}">
        <p14:creationId xmlns:p14="http://schemas.microsoft.com/office/powerpoint/2010/main" val="108061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Bus d’Acquisition</a:t>
            </a:r>
          </a:p>
        </p:txBody>
      </p:sp>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41</a:t>
            </a:fld>
            <a:endParaRPr lang="fr-FR" dirty="0"/>
          </a:p>
        </p:txBody>
      </p:sp>
    </p:spTree>
    <p:extLst>
      <p:ext uri="{BB962C8B-B14F-4D97-AF65-F5344CB8AC3E}">
        <p14:creationId xmlns:p14="http://schemas.microsoft.com/office/powerpoint/2010/main" val="2613599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42</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Introduction aux Bus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Un bus d'acquisition est le canal central à travers lequel les données sont transmises de la source, comme des capteurs, à l'ordinateur ou au système de traitement.</a:t>
            </a:r>
          </a:p>
          <a:p>
            <a:r>
              <a:rPr lang="fr-FR" sz="1800" b="0" dirty="0"/>
              <a:t>Il joue un rôle crucial dans la fiabilité et l'efficacité de la collecte des données.</a:t>
            </a:r>
          </a:p>
        </p:txBody>
      </p:sp>
    </p:spTree>
    <p:extLst>
      <p:ext uri="{BB962C8B-B14F-4D97-AF65-F5344CB8AC3E}">
        <p14:creationId xmlns:p14="http://schemas.microsoft.com/office/powerpoint/2010/main" val="1735675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43</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Les Types de Bus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Il existe plusieurs types de bus d'acquisition, chacun avec ses propres caractéristiques. PCI, </a:t>
            </a:r>
            <a:r>
              <a:rPr lang="fr-FR" sz="1800" b="0" dirty="0" err="1"/>
              <a:t>PCIe</a:t>
            </a:r>
            <a:r>
              <a:rPr lang="fr-FR" sz="1800" b="0" dirty="0"/>
              <a:t>, USB, LXI, et PXI sont quelques exemples.</a:t>
            </a:r>
          </a:p>
        </p:txBody>
      </p:sp>
      <p:pic>
        <p:nvPicPr>
          <p:cNvPr id="6146" name="Picture 2" descr="Le PCI-Express">
            <a:extLst>
              <a:ext uri="{FF2B5EF4-FFF2-40B4-BE49-F238E27FC236}">
                <a16:creationId xmlns:a16="http://schemas.microsoft.com/office/drawing/2014/main" id="{BF72FBDB-39F4-F9D4-B793-82194538B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73" y="2646723"/>
            <a:ext cx="6000653" cy="314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0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44</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Bus PCI et </a:t>
            </a:r>
            <a:r>
              <a:rPr lang="fr-FR" dirty="0" err="1"/>
              <a:t>PCIe</a:t>
            </a:r>
            <a:endParaRPr lang="fr-FR" dirty="0"/>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PCI est un format ancien tandis que le </a:t>
            </a:r>
            <a:r>
              <a:rPr lang="fr-FR" sz="1800" b="0" dirty="0" err="1"/>
              <a:t>PCIe</a:t>
            </a:r>
            <a:r>
              <a:rPr lang="fr-FR" sz="1800" b="0" dirty="0"/>
              <a:t> est la version moderne avec plus de voies de transmission de données. La transition de PCI à </a:t>
            </a:r>
            <a:r>
              <a:rPr lang="fr-FR" sz="1800" b="0" dirty="0" err="1"/>
              <a:t>PCIe</a:t>
            </a:r>
            <a:r>
              <a:rPr lang="fr-FR" sz="1800" b="0" dirty="0"/>
              <a:t> a permis une augmentation significative des vitesses de transfert et de la performance globale des systèmes d'acquisition de données.</a:t>
            </a:r>
          </a:p>
        </p:txBody>
      </p:sp>
      <p:pic>
        <p:nvPicPr>
          <p:cNvPr id="9218" name="Picture 2" descr="PCI-E : 8 choses que vous devez savoir tôt | FiberMall">
            <a:extLst>
              <a:ext uri="{FF2B5EF4-FFF2-40B4-BE49-F238E27FC236}">
                <a16:creationId xmlns:a16="http://schemas.microsoft.com/office/drawing/2014/main" id="{8A8F0C51-A776-C792-65D5-63BCD5F04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5" t="2575" r="1365" b="2834"/>
          <a:stretch/>
        </p:blipFill>
        <p:spPr bwMode="auto">
          <a:xfrm>
            <a:off x="3871047" y="3429000"/>
            <a:ext cx="4449905" cy="229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99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45</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Bus USB dans l’Acquisition de Données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bus USB est largement utilisé pour sa simplicité et son adaptabilité.</a:t>
            </a:r>
          </a:p>
        </p:txBody>
      </p:sp>
      <p:pic>
        <p:nvPicPr>
          <p:cNvPr id="10242" name="Picture 2" descr="Obtenez des informations sur l'USB - Centre de connaissances - Conseils  rapides | ADATA (Mauritius)">
            <a:extLst>
              <a:ext uri="{FF2B5EF4-FFF2-40B4-BE49-F238E27FC236}">
                <a16:creationId xmlns:a16="http://schemas.microsoft.com/office/drawing/2014/main" id="{F1630BCD-777D-27EE-9E2E-D1C3A9F5A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385" y="3036138"/>
            <a:ext cx="6256867" cy="262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48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46</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Bus LXI - Ethernet pour Instruments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bus LXI utilise l'Ethernet pour interconnecter les appareils d'acquisition de données. Cela permet une intégration aisée dans les réseaux existants et une distance de communication étendue.</a:t>
            </a:r>
          </a:p>
        </p:txBody>
      </p:sp>
      <p:pic>
        <p:nvPicPr>
          <p:cNvPr id="11266" name="Picture 2" descr="Quand et pourquoi ont été créés les standards GPIB, VXI, PXI et LXI •  Actutem">
            <a:extLst>
              <a:ext uri="{FF2B5EF4-FFF2-40B4-BE49-F238E27FC236}">
                <a16:creationId xmlns:a16="http://schemas.microsoft.com/office/drawing/2014/main" id="{6C8660DD-773D-5E90-47D3-7AC88BB79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2856711"/>
            <a:ext cx="4855633" cy="340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87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47</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Bus PXI - Intégration et Performance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Le bus PXI offre une intégration système exceptionnelle et une performance élevée pour des applications complexes. </a:t>
            </a:r>
          </a:p>
        </p:txBody>
      </p:sp>
      <p:pic>
        <p:nvPicPr>
          <p:cNvPr id="12290" name="Picture 2" descr="Introduction to the PXI Architecture - NI">
            <a:extLst>
              <a:ext uri="{FF2B5EF4-FFF2-40B4-BE49-F238E27FC236}">
                <a16:creationId xmlns:a16="http://schemas.microsoft.com/office/drawing/2014/main" id="{3A1DF608-586C-76C4-75DA-9035B9120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504" y="2780781"/>
            <a:ext cx="7510992" cy="358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15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48</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Intégration dans les Systèmes Existant</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L'intégration d'un bus d'acquisition dans un système existant nécessite une compréhension des capacités actuelles et des exigences futures.</a:t>
            </a:r>
          </a:p>
        </p:txBody>
      </p:sp>
    </p:spTree>
    <p:extLst>
      <p:ext uri="{BB962C8B-B14F-4D97-AF65-F5344CB8AC3E}">
        <p14:creationId xmlns:p14="http://schemas.microsoft.com/office/powerpoint/2010/main" val="1178371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49</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Intégration d'un Bus d'Acquisition: Défis Communs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a:xfrm>
            <a:off x="1391613" y="2074333"/>
            <a:ext cx="8195732" cy="3449011"/>
          </a:xfrm>
        </p:spPr>
        <p:txBody>
          <a:bodyPr>
            <a:normAutofit/>
          </a:bodyPr>
          <a:lstStyle/>
          <a:p>
            <a:pPr marL="285750" indent="-285750">
              <a:buFont typeface="Arial" panose="020B0604020202020204" pitchFamily="34" charset="0"/>
              <a:buChar char="•"/>
            </a:pPr>
            <a:r>
              <a:rPr lang="fr-FR" sz="1800" b="0" dirty="0"/>
              <a:t>La compatibilité : il est crucial que le nouveau bus puisse communiquer avec notre équipement existant. </a:t>
            </a:r>
          </a:p>
          <a:p>
            <a:pPr marL="285750" indent="-285750">
              <a:buFont typeface="Arial" panose="020B0604020202020204" pitchFamily="34" charset="0"/>
              <a:buChar char="•"/>
            </a:pPr>
            <a:r>
              <a:rPr lang="fr-FR" sz="1800" b="0" dirty="0"/>
              <a:t>La configuration : chaque bus a ses spécificités et nécessite une attention particulière lors de sa mise en place. </a:t>
            </a:r>
          </a:p>
          <a:p>
            <a:pPr marL="285750" indent="-285750">
              <a:buFont typeface="Arial" panose="020B0604020202020204" pitchFamily="34" charset="0"/>
              <a:buChar char="•"/>
            </a:pPr>
            <a:r>
              <a:rPr lang="fr-FR" sz="1800" b="0" dirty="0"/>
              <a:t>La gestion de la performance, car nous avons besoin de réponses en temps réel. </a:t>
            </a:r>
          </a:p>
          <a:p>
            <a:pPr marL="285750" indent="-285750">
              <a:buFont typeface="Arial" panose="020B0604020202020204" pitchFamily="34" charset="0"/>
              <a:buChar char="•"/>
            </a:pPr>
            <a:r>
              <a:rPr lang="fr-FR" sz="1800" b="0" dirty="0"/>
              <a:t>La fiabilité, car la perte de données n'est pas une option. Ces défis nécessitent une planification minutieuse pour assurer une intégration réussie.</a:t>
            </a:r>
          </a:p>
        </p:txBody>
      </p:sp>
    </p:spTree>
    <p:extLst>
      <p:ext uri="{BB962C8B-B14F-4D97-AF65-F5344CB8AC3E}">
        <p14:creationId xmlns:p14="http://schemas.microsoft.com/office/powerpoint/2010/main" val="32174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Impact sur l’Industrie Moderne</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La numérisation est devenue un levier stratégique pour les industries qui souhaitent augmenter leur productivité, améliorer la qualité de leurs produits et réduire les délais de mise sur le marché. Elle est au cœur de l'industrie 4.0, marquant le passage à des usines intelligentes et automatisées.</a:t>
            </a:r>
          </a:p>
        </p:txBody>
      </p:sp>
    </p:spTree>
    <p:extLst>
      <p:ext uri="{BB962C8B-B14F-4D97-AF65-F5344CB8AC3E}">
        <p14:creationId xmlns:p14="http://schemas.microsoft.com/office/powerpoint/2010/main" val="3099327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50</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Stratégies d'Intégration: Planification et Tests</a:t>
            </a:r>
          </a:p>
        </p:txBody>
      </p:sp>
      <p:sp>
        <p:nvSpPr>
          <p:cNvPr id="7" name="Espace réservé du texte 3">
            <a:extLst>
              <a:ext uri="{FF2B5EF4-FFF2-40B4-BE49-F238E27FC236}">
                <a16:creationId xmlns:a16="http://schemas.microsoft.com/office/drawing/2014/main" id="{8BDFAAEE-CCB4-544A-BB81-3B336AFE2F0B}"/>
              </a:ext>
            </a:extLst>
          </p:cNvPr>
          <p:cNvSpPr>
            <a:spLocks noGrp="1"/>
          </p:cNvSpPr>
          <p:nvPr>
            <p:ph type="body" sz="quarter" idx="11"/>
          </p:nvPr>
        </p:nvSpPr>
        <p:spPr>
          <a:xfrm>
            <a:off x="1391613" y="2074333"/>
            <a:ext cx="8195732" cy="3449011"/>
          </a:xfrm>
        </p:spPr>
        <p:txBody>
          <a:bodyPr>
            <a:normAutofit/>
          </a:bodyPr>
          <a:lstStyle/>
          <a:p>
            <a:r>
              <a:rPr lang="fr-FR" sz="1800" b="0" dirty="0"/>
              <a:t>Une planification rigoureuse, y compris une évaluation des risques, est essentielle.</a:t>
            </a:r>
          </a:p>
          <a:p>
            <a:r>
              <a:rPr lang="fr-FR" sz="1800" b="0" dirty="0"/>
              <a:t>Ensuite, les tests pilotes. Avant le déploiement complet, un bus d'acquisition doit être testé dans des conditions réelles pour s'assurer qu'il répond à nos besoins. </a:t>
            </a:r>
          </a:p>
        </p:txBody>
      </p:sp>
    </p:spTree>
    <p:extLst>
      <p:ext uri="{BB962C8B-B14F-4D97-AF65-F5344CB8AC3E}">
        <p14:creationId xmlns:p14="http://schemas.microsoft.com/office/powerpoint/2010/main" val="2999504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51</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Évolution des Bus d'Acquisition: Tendances Futures</a:t>
            </a:r>
          </a:p>
        </p:txBody>
      </p:sp>
      <p:sp>
        <p:nvSpPr>
          <p:cNvPr id="7" name="Espace réservé du texte 3">
            <a:extLst>
              <a:ext uri="{FF2B5EF4-FFF2-40B4-BE49-F238E27FC236}">
                <a16:creationId xmlns:a16="http://schemas.microsoft.com/office/drawing/2014/main" id="{8BDFAAEE-CCB4-544A-BB81-3B336AFE2F0B}"/>
              </a:ext>
            </a:extLst>
          </p:cNvPr>
          <p:cNvSpPr>
            <a:spLocks noGrp="1"/>
          </p:cNvSpPr>
          <p:nvPr>
            <p:ph type="body" sz="quarter" idx="11"/>
          </p:nvPr>
        </p:nvSpPr>
        <p:spPr>
          <a:xfrm>
            <a:off x="1391613" y="2074333"/>
            <a:ext cx="8195732" cy="3449011"/>
          </a:xfrm>
        </p:spPr>
        <p:txBody>
          <a:bodyPr>
            <a:normAutofit/>
          </a:bodyPr>
          <a:lstStyle/>
          <a:p>
            <a:r>
              <a:rPr lang="fr-FR" sz="1800" b="0" dirty="0"/>
              <a:t>Les bus d'acquisition évoluent rapidement avec la technologie. Nous observons une tendance vers l'interopérabilité accrue et des normes ouvertes.</a:t>
            </a:r>
          </a:p>
          <a:p>
            <a:r>
              <a:rPr lang="fr-FR" sz="1800" b="0" dirty="0"/>
              <a:t>L'adoption de l'Internet des Objets (</a:t>
            </a:r>
            <a:r>
              <a:rPr lang="fr-FR" sz="1800" b="0" dirty="0" err="1"/>
              <a:t>IdO</a:t>
            </a:r>
            <a:r>
              <a:rPr lang="fr-FR" sz="1800" b="0" dirty="0"/>
              <a:t>) et de l'intelligence artificielle (IA) améliore aussi l'automatisation et la collecte de données. Ces avancées promettent de transformer encore plus nos opérations dans les années à venir.</a:t>
            </a:r>
          </a:p>
        </p:txBody>
      </p:sp>
    </p:spTree>
    <p:extLst>
      <p:ext uri="{BB962C8B-B14F-4D97-AF65-F5344CB8AC3E}">
        <p14:creationId xmlns:p14="http://schemas.microsoft.com/office/powerpoint/2010/main" val="2458400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52</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Impact des Bus d'Acquisition sur le Big Data</a:t>
            </a:r>
          </a:p>
        </p:txBody>
      </p:sp>
      <p:sp>
        <p:nvSpPr>
          <p:cNvPr id="7" name="Espace réservé du texte 3">
            <a:extLst>
              <a:ext uri="{FF2B5EF4-FFF2-40B4-BE49-F238E27FC236}">
                <a16:creationId xmlns:a16="http://schemas.microsoft.com/office/drawing/2014/main" id="{8BDFAAEE-CCB4-544A-BB81-3B336AFE2F0B}"/>
              </a:ext>
            </a:extLst>
          </p:cNvPr>
          <p:cNvSpPr>
            <a:spLocks noGrp="1"/>
          </p:cNvSpPr>
          <p:nvPr>
            <p:ph type="body" sz="quarter" idx="11"/>
          </p:nvPr>
        </p:nvSpPr>
        <p:spPr>
          <a:xfrm>
            <a:off x="1391613" y="2074333"/>
            <a:ext cx="8195732" cy="3449011"/>
          </a:xfrm>
        </p:spPr>
        <p:txBody>
          <a:bodyPr>
            <a:normAutofit/>
          </a:bodyPr>
          <a:lstStyle/>
          <a:p>
            <a:r>
              <a:rPr lang="fr-FR" sz="1800" b="0" dirty="0"/>
              <a:t>En facilitant la collecte de données à grande échelle, ces systèmes sont devenus un pilier de la stratégie Big Data de toute entreprise. </a:t>
            </a:r>
          </a:p>
          <a:p>
            <a:r>
              <a:rPr lang="fr-FR" sz="1800" b="0" dirty="0"/>
              <a:t>Ils permettent une analyse prédictive plus précise et améliorent la prise de décision en fournissant des données riches et en temps réel.</a:t>
            </a:r>
          </a:p>
        </p:txBody>
      </p:sp>
    </p:spTree>
    <p:extLst>
      <p:ext uri="{BB962C8B-B14F-4D97-AF65-F5344CB8AC3E}">
        <p14:creationId xmlns:p14="http://schemas.microsoft.com/office/powerpoint/2010/main" val="4161209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53</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Sécurité des Données et Bus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Un bus d'acquisition gère un flux de données potentiellement sensible. Il est impératif de garantir l'intégrité et la sécurité de ces données.</a:t>
            </a:r>
          </a:p>
          <a:p>
            <a:r>
              <a:rPr lang="fr-FR" sz="1800" b="0" dirty="0"/>
              <a:t>Cela inclut la mise en œuvre de protocoles de sécurité robustes, le chiffrement des données et une surveillance constante pour détecter et prévenir les intrusions.</a:t>
            </a:r>
          </a:p>
        </p:txBody>
      </p:sp>
    </p:spTree>
    <p:extLst>
      <p:ext uri="{BB962C8B-B14F-4D97-AF65-F5344CB8AC3E}">
        <p14:creationId xmlns:p14="http://schemas.microsoft.com/office/powerpoint/2010/main" val="3001404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54</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a:xfrm>
            <a:off x="1396105" y="1069759"/>
            <a:ext cx="9009428" cy="594446"/>
          </a:xfrm>
        </p:spPr>
        <p:txBody>
          <a:bodyPr/>
          <a:lstStyle/>
          <a:p>
            <a:r>
              <a:rPr lang="fr-FR" dirty="0"/>
              <a:t>Conclusion: Choisir le Bon Bus d'Acquisition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Choisir le bon bus d'acquisition est une décision stratégique.</a:t>
            </a:r>
          </a:p>
          <a:p>
            <a:r>
              <a:rPr lang="fr-FR" sz="1800" b="0" dirty="0"/>
              <a:t>Il doit être fiable, sécurisé, facile à intégrer et capable de s'adapter aux besoins futurs. </a:t>
            </a:r>
          </a:p>
        </p:txBody>
      </p:sp>
    </p:spTree>
    <p:extLst>
      <p:ext uri="{BB962C8B-B14F-4D97-AF65-F5344CB8AC3E}">
        <p14:creationId xmlns:p14="http://schemas.microsoft.com/office/powerpoint/2010/main" val="2797182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Gestion des données</a:t>
            </a:r>
          </a:p>
        </p:txBody>
      </p:sp>
      <p:sp>
        <p:nvSpPr>
          <p:cNvPr id="7" name="Espace réservé du numéro de diapositive 6"/>
          <p:cNvSpPr>
            <a:spLocks noGrp="1"/>
          </p:cNvSpPr>
          <p:nvPr>
            <p:ph type="sldNum" sz="quarter" idx="4"/>
          </p:nvPr>
        </p:nvSpPr>
        <p:spPr/>
        <p:txBody>
          <a:bodyPr/>
          <a:lstStyle/>
          <a:p>
            <a:fld id="{5A4C5B2E-C222-42BA-A6AE-2E2D0C9DED18}" type="slidenum">
              <a:rPr lang="fr-FR" smtClean="0"/>
              <a:pPr/>
              <a:t>55</a:t>
            </a:fld>
            <a:endParaRPr lang="fr-FR" dirty="0"/>
          </a:p>
        </p:txBody>
      </p:sp>
    </p:spTree>
    <p:extLst>
      <p:ext uri="{BB962C8B-B14F-4D97-AF65-F5344CB8AC3E}">
        <p14:creationId xmlns:p14="http://schemas.microsoft.com/office/powerpoint/2010/main" val="1802974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483F6C-4884-4A07-8969-EE4A7C1D29DA}"/>
              </a:ext>
            </a:extLst>
          </p:cNvPr>
          <p:cNvSpPr>
            <a:spLocks noGrp="1"/>
          </p:cNvSpPr>
          <p:nvPr>
            <p:ph type="body" sz="quarter" idx="10"/>
          </p:nvPr>
        </p:nvSpPr>
        <p:spPr/>
        <p:txBody>
          <a:bodyPr/>
          <a:lstStyle/>
          <a:p>
            <a:r>
              <a:rPr lang="fr-FR" dirty="0"/>
              <a:t>Décodage de l’information</a:t>
            </a:r>
          </a:p>
        </p:txBody>
      </p:sp>
      <p:sp>
        <p:nvSpPr>
          <p:cNvPr id="2" name="Espace réservé du numéro de diapositive 1">
            <a:extLst>
              <a:ext uri="{FF2B5EF4-FFF2-40B4-BE49-F238E27FC236}">
                <a16:creationId xmlns:a16="http://schemas.microsoft.com/office/drawing/2014/main" id="{CA20B424-3106-475C-B271-B5A97ADBBE07}"/>
              </a:ext>
            </a:extLst>
          </p:cNvPr>
          <p:cNvSpPr>
            <a:spLocks noGrp="1"/>
          </p:cNvSpPr>
          <p:nvPr>
            <p:ph type="sldNum" sz="quarter" idx="4"/>
          </p:nvPr>
        </p:nvSpPr>
        <p:spPr/>
        <p:txBody>
          <a:bodyPr/>
          <a:lstStyle/>
          <a:p>
            <a:fld id="{5A4C5B2E-C222-42BA-A6AE-2E2D0C9DED18}" type="slidenum">
              <a:rPr lang="fr-FR" smtClean="0"/>
              <a:pPr/>
              <a:t>56</a:t>
            </a:fld>
            <a:endParaRPr lang="fr-FR" dirty="0"/>
          </a:p>
        </p:txBody>
      </p:sp>
    </p:spTree>
    <p:extLst>
      <p:ext uri="{BB962C8B-B14F-4D97-AF65-F5344CB8AC3E}">
        <p14:creationId xmlns:p14="http://schemas.microsoft.com/office/powerpoint/2010/main" val="3761364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57</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Qu'est-ce que le Décodage?</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Définition du décodage : Conversion de données d'une forme codée à une forme lisible.</a:t>
            </a:r>
          </a:p>
          <a:p>
            <a:r>
              <a:rPr lang="fr-FR" sz="1800" b="0" dirty="0"/>
              <a:t>Application dans l'industrie : de la lecture des signaux de machines à la compréhension des rapports d'erreur.</a:t>
            </a:r>
          </a:p>
          <a:p>
            <a:r>
              <a:rPr lang="fr-FR" sz="1800" b="0" dirty="0"/>
              <a:t>Le décodage vs déchiffrement : Déchiffrement est spécifique à la cryptographie.</a:t>
            </a:r>
          </a:p>
        </p:txBody>
      </p:sp>
    </p:spTree>
    <p:extLst>
      <p:ext uri="{BB962C8B-B14F-4D97-AF65-F5344CB8AC3E}">
        <p14:creationId xmlns:p14="http://schemas.microsoft.com/office/powerpoint/2010/main" val="2200962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58</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Pourquoi le Décodage est Critique?</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Pour l'analyse de données : Interpréter correctement les données de production.</a:t>
            </a:r>
          </a:p>
          <a:p>
            <a:r>
              <a:rPr lang="fr-FR" sz="1800" b="0" dirty="0"/>
              <a:t>Pour la sécurité : Comprendre les alertes de sécurité des systèmes de contrôle.</a:t>
            </a:r>
          </a:p>
          <a:p>
            <a:r>
              <a:rPr lang="fr-FR" sz="1800" b="0" dirty="0"/>
              <a:t>Pour la maintenance : Décoder les messages d’erreur pour la maintenance prévisionnelle.</a:t>
            </a:r>
          </a:p>
        </p:txBody>
      </p:sp>
    </p:spTree>
    <p:extLst>
      <p:ext uri="{BB962C8B-B14F-4D97-AF65-F5344CB8AC3E}">
        <p14:creationId xmlns:p14="http://schemas.microsoft.com/office/powerpoint/2010/main" val="3037062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59</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Méthodes de Décodage dans l'Industrie</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Automatisation : Logiciels spécifiques pour lire et interpréter des données de machine.</a:t>
            </a:r>
          </a:p>
          <a:p>
            <a:r>
              <a:rPr lang="fr-FR" sz="1800" b="0" dirty="0"/>
              <a:t>Manuel : Opérateurs formés pour reconnaître et agir sur certains codes.</a:t>
            </a:r>
          </a:p>
          <a:p>
            <a:r>
              <a:rPr lang="fr-FR" sz="1800" b="0" dirty="0"/>
              <a:t>Semi-automatique : Systèmes qui requièrent une validation ou une action humaine.</a:t>
            </a:r>
          </a:p>
        </p:txBody>
      </p:sp>
    </p:spTree>
    <p:extLst>
      <p:ext uri="{BB962C8B-B14F-4D97-AF65-F5344CB8AC3E}">
        <p14:creationId xmlns:p14="http://schemas.microsoft.com/office/powerpoint/2010/main" val="179013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6</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Avantages Concurrentiels</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En adoptant des technologies numériques, les entreprises industrielles gagnent des avantages concurrentiels significatifs. Cela inclut une meilleure capacité à personnaliser les produits, une plus grande flexibilité dans les processus de production et une réduction des coûts opérationnels.</a:t>
            </a:r>
          </a:p>
        </p:txBody>
      </p:sp>
    </p:spTree>
    <p:extLst>
      <p:ext uri="{BB962C8B-B14F-4D97-AF65-F5344CB8AC3E}">
        <p14:creationId xmlns:p14="http://schemas.microsoft.com/office/powerpoint/2010/main" val="321328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60</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9136428" cy="594446"/>
          </a:xfrm>
        </p:spPr>
        <p:txBody>
          <a:bodyPr/>
          <a:lstStyle/>
          <a:p>
            <a:r>
              <a:rPr lang="fr-FR" dirty="0"/>
              <a:t>Importance du Décodage pour la Sécurité Industrielle</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91267"/>
            <a:ext cx="8195732" cy="3432077"/>
          </a:xfrm>
        </p:spPr>
        <p:txBody>
          <a:bodyPr>
            <a:normAutofit/>
          </a:bodyPr>
          <a:lstStyle/>
          <a:p>
            <a:r>
              <a:rPr lang="fr-FR" sz="1800" b="0" dirty="0"/>
              <a:t>Prévention des incidents : Détecter et répondre rapidement aux données anormales.</a:t>
            </a:r>
          </a:p>
          <a:p>
            <a:r>
              <a:rPr lang="fr-FR" sz="1800" b="0" dirty="0"/>
              <a:t>Conformité : Assurer que l'information décodée respecte les normes de sécurité.</a:t>
            </a:r>
          </a:p>
          <a:p>
            <a:r>
              <a:rPr lang="fr-FR" sz="1800" b="0" dirty="0"/>
              <a:t>Formation : Les opérateurs doivent être formés pour décoder les informations critiques.</a:t>
            </a:r>
          </a:p>
        </p:txBody>
      </p:sp>
    </p:spTree>
    <p:extLst>
      <p:ext uri="{BB962C8B-B14F-4D97-AF65-F5344CB8AC3E}">
        <p14:creationId xmlns:p14="http://schemas.microsoft.com/office/powerpoint/2010/main" val="102804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61</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9136428" cy="594446"/>
          </a:xfrm>
        </p:spPr>
        <p:txBody>
          <a:bodyPr/>
          <a:lstStyle/>
          <a:p>
            <a:r>
              <a:rPr lang="fr-FR" dirty="0"/>
              <a:t>Le Décodage pour l'Interprétation des Données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91267"/>
            <a:ext cx="8195732" cy="3432077"/>
          </a:xfrm>
        </p:spPr>
        <p:txBody>
          <a:bodyPr>
            <a:normAutofit/>
          </a:bodyPr>
          <a:lstStyle/>
          <a:p>
            <a:r>
              <a:rPr lang="fr-FR" sz="1800" b="0" dirty="0"/>
              <a:t>Amélioration des processus : Utiliser les données décodées pour optimiser les opérations.</a:t>
            </a:r>
          </a:p>
          <a:p>
            <a:r>
              <a:rPr lang="fr-FR" sz="1800" b="0" dirty="0"/>
              <a:t>Prise de décision : Fournir aux gestionnaires des informations claires pour des décisions éclairées.</a:t>
            </a:r>
          </a:p>
          <a:p>
            <a:r>
              <a:rPr lang="fr-FR" sz="1800" b="0" dirty="0"/>
              <a:t>Prévision : Analyser les tendances à partir des données historiques décodées.</a:t>
            </a:r>
          </a:p>
        </p:txBody>
      </p:sp>
    </p:spTree>
    <p:extLst>
      <p:ext uri="{BB962C8B-B14F-4D97-AF65-F5344CB8AC3E}">
        <p14:creationId xmlns:p14="http://schemas.microsoft.com/office/powerpoint/2010/main" val="2431593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483F6C-4884-4A07-8969-EE4A7C1D29DA}"/>
              </a:ext>
            </a:extLst>
          </p:cNvPr>
          <p:cNvSpPr>
            <a:spLocks noGrp="1"/>
          </p:cNvSpPr>
          <p:nvPr>
            <p:ph type="body" sz="quarter" idx="10"/>
          </p:nvPr>
        </p:nvSpPr>
        <p:spPr/>
        <p:txBody>
          <a:bodyPr/>
          <a:lstStyle/>
          <a:p>
            <a:r>
              <a:rPr lang="fr-FR" dirty="0"/>
              <a:t>Interopérabilité du système</a:t>
            </a:r>
          </a:p>
        </p:txBody>
      </p:sp>
      <p:sp>
        <p:nvSpPr>
          <p:cNvPr id="2" name="Espace réservé du numéro de diapositive 1">
            <a:extLst>
              <a:ext uri="{FF2B5EF4-FFF2-40B4-BE49-F238E27FC236}">
                <a16:creationId xmlns:a16="http://schemas.microsoft.com/office/drawing/2014/main" id="{CA20B424-3106-475C-B271-B5A97ADBBE07}"/>
              </a:ext>
            </a:extLst>
          </p:cNvPr>
          <p:cNvSpPr>
            <a:spLocks noGrp="1"/>
          </p:cNvSpPr>
          <p:nvPr>
            <p:ph type="sldNum" sz="quarter" idx="4"/>
          </p:nvPr>
        </p:nvSpPr>
        <p:spPr/>
        <p:txBody>
          <a:bodyPr/>
          <a:lstStyle/>
          <a:p>
            <a:fld id="{5A4C5B2E-C222-42BA-A6AE-2E2D0C9DED18}" type="slidenum">
              <a:rPr lang="fr-FR" smtClean="0"/>
              <a:pPr/>
              <a:t>62</a:t>
            </a:fld>
            <a:endParaRPr lang="fr-FR" dirty="0"/>
          </a:p>
        </p:txBody>
      </p:sp>
    </p:spTree>
    <p:extLst>
      <p:ext uri="{BB962C8B-B14F-4D97-AF65-F5344CB8AC3E}">
        <p14:creationId xmlns:p14="http://schemas.microsoft.com/office/powerpoint/2010/main" val="1387263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63</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Qu'est-ce que l'Interopérabilité?</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L'interopérabilité est la capacité de systèmes différents à communiquer et travailler ensemble de manière efficace.</a:t>
            </a:r>
          </a:p>
          <a:p>
            <a:r>
              <a:rPr lang="fr-FR" sz="1800" b="0" dirty="0"/>
              <a:t>Dans l'industrie, cela concerne les machines, les logiciels et les procédés.</a:t>
            </a:r>
          </a:p>
          <a:p>
            <a:r>
              <a:rPr lang="fr-FR" sz="1800" b="0" dirty="0"/>
              <a:t>C'est une composante essentielle pour une usine intelligente et connectée.</a:t>
            </a:r>
          </a:p>
        </p:txBody>
      </p:sp>
    </p:spTree>
    <p:extLst>
      <p:ext uri="{BB962C8B-B14F-4D97-AF65-F5344CB8AC3E}">
        <p14:creationId xmlns:p14="http://schemas.microsoft.com/office/powerpoint/2010/main" val="3777862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64</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Les Niveaux d'Interopérabilité</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Technique : La compatibilité entre les équipements et technologies.</a:t>
            </a:r>
          </a:p>
          <a:p>
            <a:r>
              <a:rPr lang="fr-FR" sz="1800" b="0" dirty="0"/>
              <a:t>Sémantique : La capacité de comprendre et d'utiliser l'information de manière cohérente.</a:t>
            </a:r>
          </a:p>
          <a:p>
            <a:r>
              <a:rPr lang="fr-FR" sz="1800" b="0" dirty="0"/>
              <a:t>Organisationnelle : La capacité de processus différents à se coordonner.</a:t>
            </a:r>
          </a:p>
        </p:txBody>
      </p:sp>
    </p:spTree>
    <p:extLst>
      <p:ext uri="{BB962C8B-B14F-4D97-AF65-F5344CB8AC3E}">
        <p14:creationId xmlns:p14="http://schemas.microsoft.com/office/powerpoint/2010/main" val="1510236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65</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Standards et Protocoles - Fondations de l'Interopérabilité</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125133"/>
            <a:ext cx="8195732" cy="3398211"/>
          </a:xfrm>
        </p:spPr>
        <p:txBody>
          <a:bodyPr>
            <a:normAutofit/>
          </a:bodyPr>
          <a:lstStyle/>
          <a:p>
            <a:r>
              <a:rPr lang="fr-FR" sz="1800" b="0" dirty="0"/>
              <a:t>Les standards sont des spécifications formelles qui assurent l'interopérabilité.</a:t>
            </a:r>
          </a:p>
          <a:p>
            <a:r>
              <a:rPr lang="fr-FR" sz="1800" b="0" dirty="0"/>
              <a:t>Les protocoles sont des ensembles de règles qui permettent à des systèmes de communiquer.</a:t>
            </a:r>
          </a:p>
          <a:p>
            <a:r>
              <a:rPr lang="fr-FR" sz="1800" b="0" dirty="0"/>
              <a:t>Exemples dans l'industrie : OPC UA, Modbus, et </a:t>
            </a:r>
            <a:r>
              <a:rPr lang="fr-FR" sz="1800" b="0" dirty="0" err="1"/>
              <a:t>BACnet</a:t>
            </a:r>
            <a:r>
              <a:rPr lang="fr-FR" sz="1800" b="0" dirty="0"/>
              <a:t>.</a:t>
            </a:r>
          </a:p>
        </p:txBody>
      </p:sp>
    </p:spTree>
    <p:extLst>
      <p:ext uri="{BB962C8B-B14F-4D97-AF65-F5344CB8AC3E}">
        <p14:creationId xmlns:p14="http://schemas.microsoft.com/office/powerpoint/2010/main" val="2620480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66</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Importance des Standards Industriels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Les standards assurent la sécurité, la fiabilité et la compatibilité.</a:t>
            </a:r>
          </a:p>
          <a:p>
            <a:r>
              <a:rPr lang="fr-FR" sz="1800" b="0" dirty="0"/>
              <a:t>Ils facilitent l'intégration de nouveaux équipements et technologies.</a:t>
            </a:r>
          </a:p>
          <a:p>
            <a:r>
              <a:rPr lang="fr-FR" sz="1800" b="0" dirty="0"/>
              <a:t>Ils permettent une collaboration et une innovation à l'échelle globale.</a:t>
            </a:r>
          </a:p>
        </p:txBody>
      </p:sp>
    </p:spTree>
    <p:extLst>
      <p:ext uri="{BB962C8B-B14F-4D97-AF65-F5344CB8AC3E}">
        <p14:creationId xmlns:p14="http://schemas.microsoft.com/office/powerpoint/2010/main" val="305462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67</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Protocoles de Communication Industrielle</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Exemple de protocoles filaires : Ethernet/IP, Profibus.</a:t>
            </a:r>
          </a:p>
          <a:p>
            <a:r>
              <a:rPr lang="fr-FR" sz="1800" b="0" dirty="0"/>
              <a:t>Exemple de protocoles sans fil : </a:t>
            </a:r>
            <a:r>
              <a:rPr lang="fr-FR" sz="1800" b="0" dirty="0" err="1"/>
              <a:t>Zigbee</a:t>
            </a:r>
            <a:r>
              <a:rPr lang="fr-FR" sz="1800" b="0" dirty="0"/>
              <a:t>, </a:t>
            </a:r>
            <a:r>
              <a:rPr lang="fr-FR" sz="1800" b="0" dirty="0" err="1"/>
              <a:t>LoRaWAN</a:t>
            </a:r>
            <a:r>
              <a:rPr lang="fr-FR" sz="1800" b="0" dirty="0"/>
              <a:t>.</a:t>
            </a:r>
          </a:p>
          <a:p>
            <a:r>
              <a:rPr lang="fr-FR" sz="1800" b="0" dirty="0"/>
              <a:t>Chaque protocole a ses avantages spécifiques et scénarios d'utilisation.</a:t>
            </a:r>
          </a:p>
        </p:txBody>
      </p:sp>
    </p:spTree>
    <p:extLst>
      <p:ext uri="{BB962C8B-B14F-4D97-AF65-F5344CB8AC3E}">
        <p14:creationId xmlns:p14="http://schemas.microsoft.com/office/powerpoint/2010/main" val="1865574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68</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Mise en œuvre de l'Interopérabilité</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Audit des systèmes existants pour identifier les besoins d'interopérabilité.</a:t>
            </a:r>
          </a:p>
          <a:p>
            <a:r>
              <a:rPr lang="fr-FR" sz="1800" b="0" dirty="0"/>
              <a:t>Sélection des standards et protocoles appropriés.</a:t>
            </a:r>
          </a:p>
          <a:p>
            <a:r>
              <a:rPr lang="fr-FR" sz="1800" b="0" dirty="0"/>
              <a:t>Mise en place de middleware, si nécessaire, pour faciliter l'intégration.</a:t>
            </a:r>
          </a:p>
        </p:txBody>
      </p:sp>
    </p:spTree>
    <p:extLst>
      <p:ext uri="{BB962C8B-B14F-4D97-AF65-F5344CB8AC3E}">
        <p14:creationId xmlns:p14="http://schemas.microsoft.com/office/powerpoint/2010/main" val="3151128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69</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Défis de l'Interopérabilité</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Hétérogénéité des systèmes : Différents âges, fabricants, et technologies.</a:t>
            </a:r>
          </a:p>
          <a:p>
            <a:r>
              <a:rPr lang="fr-FR" sz="1800" b="0" dirty="0"/>
              <a:t>Coût de mise à niveau ou de remplacement des systèmes incompatibles.</a:t>
            </a:r>
          </a:p>
          <a:p>
            <a:r>
              <a:rPr lang="fr-FR" sz="1800" b="0" dirty="0"/>
              <a:t>Formation du personnel pour la gestion des nouveaux systèmes interopérables.</a:t>
            </a:r>
          </a:p>
        </p:txBody>
      </p:sp>
    </p:spTree>
    <p:extLst>
      <p:ext uri="{BB962C8B-B14F-4D97-AF65-F5344CB8AC3E}">
        <p14:creationId xmlns:p14="http://schemas.microsoft.com/office/powerpoint/2010/main" val="27520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7</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Durabilité et Efficacité</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r>
              <a:rPr lang="fr-FR" sz="1800" b="0" dirty="0"/>
              <a:t>La numérisation joue également un rôle crucial dans l'augmentation de l'efficacité énergétique et la réduction de l'empreinte environnementale des industries. Des opérations optimisées numériquement peuvent contribuer à un monde plus durable.</a:t>
            </a:r>
          </a:p>
        </p:txBody>
      </p:sp>
    </p:spTree>
    <p:extLst>
      <p:ext uri="{BB962C8B-B14F-4D97-AF65-F5344CB8AC3E}">
        <p14:creationId xmlns:p14="http://schemas.microsoft.com/office/powerpoint/2010/main" val="1880128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1483F6C-4884-4A07-8969-EE4A7C1D29DA}"/>
              </a:ext>
            </a:extLst>
          </p:cNvPr>
          <p:cNvSpPr>
            <a:spLocks noGrp="1"/>
          </p:cNvSpPr>
          <p:nvPr>
            <p:ph type="body" sz="quarter" idx="10"/>
          </p:nvPr>
        </p:nvSpPr>
        <p:spPr/>
        <p:txBody>
          <a:bodyPr/>
          <a:lstStyle/>
          <a:p>
            <a:r>
              <a:rPr lang="fr-FR" dirty="0"/>
              <a:t>Protection des données</a:t>
            </a:r>
          </a:p>
        </p:txBody>
      </p:sp>
      <p:sp>
        <p:nvSpPr>
          <p:cNvPr id="2" name="Espace réservé du numéro de diapositive 1">
            <a:extLst>
              <a:ext uri="{FF2B5EF4-FFF2-40B4-BE49-F238E27FC236}">
                <a16:creationId xmlns:a16="http://schemas.microsoft.com/office/drawing/2014/main" id="{CA20B424-3106-475C-B271-B5A97ADBBE07}"/>
              </a:ext>
            </a:extLst>
          </p:cNvPr>
          <p:cNvSpPr>
            <a:spLocks noGrp="1"/>
          </p:cNvSpPr>
          <p:nvPr>
            <p:ph type="sldNum" sz="quarter" idx="4"/>
          </p:nvPr>
        </p:nvSpPr>
        <p:spPr/>
        <p:txBody>
          <a:bodyPr/>
          <a:lstStyle/>
          <a:p>
            <a:fld id="{5A4C5B2E-C222-42BA-A6AE-2E2D0C9DED18}" type="slidenum">
              <a:rPr lang="fr-FR" smtClean="0"/>
              <a:pPr/>
              <a:t>70</a:t>
            </a:fld>
            <a:endParaRPr lang="fr-FR" dirty="0"/>
          </a:p>
        </p:txBody>
      </p:sp>
    </p:spTree>
    <p:extLst>
      <p:ext uri="{BB962C8B-B14F-4D97-AF65-F5344CB8AC3E}">
        <p14:creationId xmlns:p14="http://schemas.microsoft.com/office/powerpoint/2010/main" val="2282001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71</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Menaces </a:t>
            </a:r>
            <a:r>
              <a:rPr lang="fr-FR" b="1" i="0" dirty="0" err="1">
                <a:effectLst/>
              </a:rPr>
              <a:t>Cybersécuritaires</a:t>
            </a:r>
            <a:r>
              <a:rPr lang="fr-FR" b="1" i="0" dirty="0">
                <a:effectLst/>
              </a:rPr>
              <a:t> pour les Capteurs Industriels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82800"/>
            <a:ext cx="8195732" cy="3440544"/>
          </a:xfrm>
        </p:spPr>
        <p:txBody>
          <a:bodyPr>
            <a:normAutofit/>
          </a:bodyPr>
          <a:lstStyle/>
          <a:p>
            <a:r>
              <a:rPr lang="fr-FR" sz="1800" b="0" dirty="0"/>
              <a:t>Types de menaces </a:t>
            </a:r>
            <a:r>
              <a:rPr lang="fr-FR" sz="1800" b="0" dirty="0" err="1"/>
              <a:t>cybersécuritaires</a:t>
            </a:r>
            <a:endParaRPr lang="fr-FR" sz="1800" b="0" dirty="0"/>
          </a:p>
          <a:p>
            <a:r>
              <a:rPr lang="fr-FR" sz="1800" b="0" dirty="0"/>
              <a:t>Potentielles vulnérabilités des capteurs</a:t>
            </a:r>
          </a:p>
          <a:p>
            <a:r>
              <a:rPr lang="fr-FR" sz="1800" b="0" dirty="0"/>
              <a:t>Conséquences des brèches de sécurité</a:t>
            </a:r>
          </a:p>
        </p:txBody>
      </p:sp>
    </p:spTree>
    <p:extLst>
      <p:ext uri="{BB962C8B-B14F-4D97-AF65-F5344CB8AC3E}">
        <p14:creationId xmlns:p14="http://schemas.microsoft.com/office/powerpoint/2010/main" val="33220818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72</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Principaux Acteurs de la Menace</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Présentation des acteurs malveillants</a:t>
            </a:r>
          </a:p>
          <a:p>
            <a:r>
              <a:rPr lang="fr-FR" sz="1800" b="0" dirty="0"/>
              <a:t>Motivations derrière </a:t>
            </a:r>
            <a:r>
              <a:rPr lang="fr-FR" sz="1800" b="0"/>
              <a:t>les attaques</a:t>
            </a:r>
            <a:endParaRPr lang="fr-FR" sz="1800" b="0" dirty="0"/>
          </a:p>
        </p:txBody>
      </p:sp>
    </p:spTree>
    <p:extLst>
      <p:ext uri="{BB962C8B-B14F-4D97-AF65-F5344CB8AC3E}">
        <p14:creationId xmlns:p14="http://schemas.microsoft.com/office/powerpoint/2010/main" val="3773801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73</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Cadre Réglementaire de la Cybersécurité</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RGPD, NIS 2, et autres législations</a:t>
            </a:r>
          </a:p>
          <a:p>
            <a:r>
              <a:rPr lang="fr-FR" sz="1800" b="0" dirty="0"/>
              <a:t>Implications pour les capteurs industriels</a:t>
            </a:r>
          </a:p>
          <a:p>
            <a:r>
              <a:rPr lang="fr-FR" sz="1800" b="0" dirty="0"/>
              <a:t>Responsabilités légales des entreprises</a:t>
            </a:r>
          </a:p>
        </p:txBody>
      </p:sp>
    </p:spTree>
    <p:extLst>
      <p:ext uri="{BB962C8B-B14F-4D97-AF65-F5344CB8AC3E}">
        <p14:creationId xmlns:p14="http://schemas.microsoft.com/office/powerpoint/2010/main" val="753587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74</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Prévention des Intrusions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Techniques de prévention des intrusions pour les capteurs</a:t>
            </a:r>
          </a:p>
          <a:p>
            <a:r>
              <a:rPr lang="fr-FR" sz="1800" b="0" dirty="0"/>
              <a:t>Importance des mises à jour et des patchs de sécurité</a:t>
            </a:r>
          </a:p>
        </p:txBody>
      </p:sp>
    </p:spTree>
    <p:extLst>
      <p:ext uri="{BB962C8B-B14F-4D97-AF65-F5344CB8AC3E}">
        <p14:creationId xmlns:p14="http://schemas.microsoft.com/office/powerpoint/2010/main" val="2886208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75</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Cryptographie Appliquée aux Capteurs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Rôle de la cryptographie dans la protection des données</a:t>
            </a:r>
          </a:p>
          <a:p>
            <a:r>
              <a:rPr lang="fr-FR" sz="1800" b="0" dirty="0"/>
              <a:t>Chiffrement des données en transit et au repos</a:t>
            </a:r>
          </a:p>
        </p:txBody>
      </p:sp>
    </p:spTree>
    <p:extLst>
      <p:ext uri="{BB962C8B-B14F-4D97-AF65-F5344CB8AC3E}">
        <p14:creationId xmlns:p14="http://schemas.microsoft.com/office/powerpoint/2010/main" val="879665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76</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Authentification et Gestion des Accès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Systèmes d'authentification forte</a:t>
            </a:r>
          </a:p>
          <a:p>
            <a:r>
              <a:rPr lang="fr-FR" sz="1800" b="0" dirty="0"/>
              <a:t>Contrôle d'accès basé sur les rôles</a:t>
            </a:r>
          </a:p>
        </p:txBody>
      </p:sp>
    </p:spTree>
    <p:extLst>
      <p:ext uri="{BB962C8B-B14F-4D97-AF65-F5344CB8AC3E}">
        <p14:creationId xmlns:p14="http://schemas.microsoft.com/office/powerpoint/2010/main" val="3006676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77</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Sécurité Réseau pour les Capteurs Industriels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116667"/>
            <a:ext cx="8195732" cy="3406677"/>
          </a:xfrm>
        </p:spPr>
        <p:txBody>
          <a:bodyPr>
            <a:normAutofit/>
          </a:bodyPr>
          <a:lstStyle/>
          <a:p>
            <a:r>
              <a:rPr lang="fr-FR" sz="1800" b="0" dirty="0"/>
              <a:t>Sécurisation des réseaux de capteurs</a:t>
            </a:r>
          </a:p>
          <a:p>
            <a:r>
              <a:rPr lang="fr-FR" sz="1800" b="0" dirty="0"/>
              <a:t>Isolation et segmentation du réseau</a:t>
            </a:r>
          </a:p>
        </p:txBody>
      </p:sp>
    </p:spTree>
    <p:extLst>
      <p:ext uri="{BB962C8B-B14F-4D97-AF65-F5344CB8AC3E}">
        <p14:creationId xmlns:p14="http://schemas.microsoft.com/office/powerpoint/2010/main" val="48399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1D4B5B-B93D-3541-EA48-1AC82116ECD5}"/>
              </a:ext>
            </a:extLst>
          </p:cNvPr>
          <p:cNvSpPr>
            <a:spLocks noGrp="1"/>
          </p:cNvSpPr>
          <p:nvPr>
            <p:ph type="sldNum" sz="quarter" idx="4"/>
          </p:nvPr>
        </p:nvSpPr>
        <p:spPr/>
        <p:txBody>
          <a:bodyPr/>
          <a:lstStyle/>
          <a:p>
            <a:fld id="{5A4C5B2E-C222-42BA-A6AE-2E2D0C9DED18}" type="slidenum">
              <a:rPr lang="fr-FR" smtClean="0"/>
              <a:pPr/>
              <a:t>78</a:t>
            </a:fld>
            <a:endParaRPr lang="fr-FR" dirty="0"/>
          </a:p>
        </p:txBody>
      </p:sp>
      <p:sp>
        <p:nvSpPr>
          <p:cNvPr id="3" name="Espace réservé du texte 2">
            <a:extLst>
              <a:ext uri="{FF2B5EF4-FFF2-40B4-BE49-F238E27FC236}">
                <a16:creationId xmlns:a16="http://schemas.microsoft.com/office/drawing/2014/main" id="{B81E13E0-F37E-0A52-0F1F-30C7FB904E7F}"/>
              </a:ext>
            </a:extLst>
          </p:cNvPr>
          <p:cNvSpPr>
            <a:spLocks noGrp="1"/>
          </p:cNvSpPr>
          <p:nvPr>
            <p:ph type="body" sz="quarter" idx="10"/>
          </p:nvPr>
        </p:nvSpPr>
        <p:spPr/>
        <p:txBody>
          <a:bodyPr/>
          <a:lstStyle/>
          <a:p>
            <a:r>
              <a:rPr lang="fr-FR" dirty="0"/>
              <a:t>Protocoles de Sécurité Réseau pour Capteurs Industriels</a:t>
            </a:r>
          </a:p>
        </p:txBody>
      </p:sp>
      <p:sp>
        <p:nvSpPr>
          <p:cNvPr id="4" name="Espace réservé du texte 3">
            <a:extLst>
              <a:ext uri="{FF2B5EF4-FFF2-40B4-BE49-F238E27FC236}">
                <a16:creationId xmlns:a16="http://schemas.microsoft.com/office/drawing/2014/main" id="{6840CD59-4E29-C537-ADF1-8D8EC05A460B}"/>
              </a:ext>
            </a:extLst>
          </p:cNvPr>
          <p:cNvSpPr>
            <a:spLocks noGrp="1"/>
          </p:cNvSpPr>
          <p:nvPr>
            <p:ph type="body" sz="quarter" idx="11"/>
          </p:nvPr>
        </p:nvSpPr>
        <p:spPr>
          <a:xfrm>
            <a:off x="1391613" y="2133600"/>
            <a:ext cx="8195732" cy="3389744"/>
          </a:xfrm>
        </p:spPr>
        <p:txBody>
          <a:bodyPr>
            <a:normAutofit/>
          </a:bodyPr>
          <a:lstStyle/>
          <a:p>
            <a:r>
              <a:rPr lang="fr-FR" sz="1800" b="0" dirty="0"/>
              <a:t>Anciennement :Protocole Secure Sockets Layer (SSL) </a:t>
            </a:r>
          </a:p>
          <a:p>
            <a:r>
              <a:rPr lang="fr-FR" sz="1800" b="0" dirty="0"/>
              <a:t>Remplaçant : Transport Layer Security (TLS)</a:t>
            </a:r>
          </a:p>
          <a:p>
            <a:r>
              <a:rPr lang="fr-FR" sz="1800" b="0" dirty="0"/>
              <a:t>Protocole </a:t>
            </a:r>
            <a:r>
              <a:rPr lang="fr-FR" sz="1800" b="0" dirty="0" err="1"/>
              <a:t>IPsec</a:t>
            </a:r>
            <a:endParaRPr lang="fr-FR" sz="1800" b="0" dirty="0"/>
          </a:p>
        </p:txBody>
      </p:sp>
    </p:spTree>
    <p:extLst>
      <p:ext uri="{BB962C8B-B14F-4D97-AF65-F5344CB8AC3E}">
        <p14:creationId xmlns:p14="http://schemas.microsoft.com/office/powerpoint/2010/main" val="1929727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79</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Surveillance et Détection des Anomalies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Systèmes de détection d'intrusion</a:t>
            </a:r>
          </a:p>
          <a:p>
            <a:r>
              <a:rPr lang="fr-FR" sz="1800" b="0" dirty="0"/>
              <a:t>Surveillance comportementale et analyse des anomalies</a:t>
            </a:r>
          </a:p>
        </p:txBody>
      </p:sp>
    </p:spTree>
    <p:extLst>
      <p:ext uri="{BB962C8B-B14F-4D97-AF65-F5344CB8AC3E}">
        <p14:creationId xmlns:p14="http://schemas.microsoft.com/office/powerpoint/2010/main" val="22450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CB7EC7-C4CB-44DF-937F-1A661CC513D7}"/>
              </a:ext>
            </a:extLst>
          </p:cNvPr>
          <p:cNvSpPr>
            <a:spLocks noGrp="1"/>
          </p:cNvSpPr>
          <p:nvPr>
            <p:ph type="sldNum" sz="quarter" idx="4"/>
          </p:nvPr>
        </p:nvSpPr>
        <p:spPr/>
        <p:txBody>
          <a:bodyPr/>
          <a:lstStyle/>
          <a:p>
            <a:fld id="{5A4C5B2E-C222-42BA-A6AE-2E2D0C9DED18}" type="slidenum">
              <a:rPr lang="fr-FR" smtClean="0"/>
              <a:pPr/>
              <a:t>8</a:t>
            </a:fld>
            <a:endParaRPr lang="fr-FR" dirty="0"/>
          </a:p>
        </p:txBody>
      </p:sp>
      <p:sp>
        <p:nvSpPr>
          <p:cNvPr id="3" name="Espace réservé du texte 2">
            <a:extLst>
              <a:ext uri="{FF2B5EF4-FFF2-40B4-BE49-F238E27FC236}">
                <a16:creationId xmlns:a16="http://schemas.microsoft.com/office/drawing/2014/main" id="{DFDE6C71-10B0-4DC7-B508-EF2185D81DB4}"/>
              </a:ext>
            </a:extLst>
          </p:cNvPr>
          <p:cNvSpPr>
            <a:spLocks noGrp="1"/>
          </p:cNvSpPr>
          <p:nvPr>
            <p:ph type="body" sz="quarter" idx="10"/>
          </p:nvPr>
        </p:nvSpPr>
        <p:spPr/>
        <p:txBody>
          <a:bodyPr/>
          <a:lstStyle/>
          <a:p>
            <a:r>
              <a:rPr lang="fr-FR" dirty="0"/>
              <a:t>Vue d'ensemble de la présentation​</a:t>
            </a:r>
          </a:p>
        </p:txBody>
      </p:sp>
      <p:sp>
        <p:nvSpPr>
          <p:cNvPr id="4" name="Espace réservé du texte 3">
            <a:extLst>
              <a:ext uri="{FF2B5EF4-FFF2-40B4-BE49-F238E27FC236}">
                <a16:creationId xmlns:a16="http://schemas.microsoft.com/office/drawing/2014/main" id="{BB401294-94D9-4813-997C-D28C0E35972F}"/>
              </a:ext>
            </a:extLst>
          </p:cNvPr>
          <p:cNvSpPr>
            <a:spLocks noGrp="1"/>
          </p:cNvSpPr>
          <p:nvPr>
            <p:ph type="body" sz="quarter" idx="11"/>
          </p:nvPr>
        </p:nvSpPr>
        <p:spPr/>
        <p:txBody>
          <a:bodyPr>
            <a:normAutofit/>
          </a:bodyPr>
          <a:lstStyle/>
          <a:p>
            <a:pPr marL="285750" indent="-285750">
              <a:lnSpc>
                <a:spcPct val="200000"/>
              </a:lnSpc>
              <a:buFont typeface="Arial" panose="020B0604020202020204" pitchFamily="34" charset="0"/>
              <a:buChar char="•"/>
            </a:pPr>
            <a:r>
              <a:rPr lang="fr-FR" sz="1800" b="0" dirty="0"/>
              <a:t>Différents types d’acquisitions​ </a:t>
            </a:r>
          </a:p>
          <a:p>
            <a:pPr marL="285750" indent="-285750">
              <a:lnSpc>
                <a:spcPct val="200000"/>
              </a:lnSpc>
              <a:buFont typeface="Arial" panose="020B0604020202020204" pitchFamily="34" charset="0"/>
              <a:buChar char="•"/>
            </a:pPr>
            <a:r>
              <a:rPr lang="fr-FR" sz="1800" b="0" dirty="0"/>
              <a:t>Gestion de l’information</a:t>
            </a:r>
          </a:p>
          <a:p>
            <a:pPr marL="285750" indent="-285750">
              <a:lnSpc>
                <a:spcPct val="200000"/>
              </a:lnSpc>
              <a:buFont typeface="Arial" panose="020B0604020202020204" pitchFamily="34" charset="0"/>
              <a:buChar char="•"/>
            </a:pPr>
            <a:r>
              <a:rPr lang="fr-FR" sz="1800" b="0" dirty="0"/>
              <a:t>Transmission de l'information</a:t>
            </a:r>
          </a:p>
        </p:txBody>
      </p:sp>
    </p:spTree>
    <p:extLst>
      <p:ext uri="{BB962C8B-B14F-4D97-AF65-F5344CB8AC3E}">
        <p14:creationId xmlns:p14="http://schemas.microsoft.com/office/powerpoint/2010/main" val="8009692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80</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Résilience et Planification de la Continuité des Activités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108200"/>
            <a:ext cx="8195732" cy="3415144"/>
          </a:xfrm>
        </p:spPr>
        <p:txBody>
          <a:bodyPr>
            <a:normAutofit/>
          </a:bodyPr>
          <a:lstStyle/>
          <a:p>
            <a:r>
              <a:rPr lang="fr-FR" sz="1800" b="0" dirty="0"/>
              <a:t>Stratégies de résilience en cybersécurité</a:t>
            </a:r>
          </a:p>
          <a:p>
            <a:r>
              <a:rPr lang="fr-FR" sz="1800" b="0" dirty="0"/>
              <a:t>Plans de récupération après sinistre</a:t>
            </a:r>
          </a:p>
        </p:txBody>
      </p:sp>
    </p:spTree>
    <p:extLst>
      <p:ext uri="{BB962C8B-B14F-4D97-AF65-F5344CB8AC3E}">
        <p14:creationId xmlns:p14="http://schemas.microsoft.com/office/powerpoint/2010/main" val="608475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81</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Audits de Sécurité et Tests de Pénétration</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Rôles des audits de sécurité</a:t>
            </a:r>
          </a:p>
          <a:p>
            <a:r>
              <a:rPr lang="fr-FR" sz="1800" b="0" dirty="0"/>
              <a:t>Planification et exécution de tests de pénétration</a:t>
            </a:r>
          </a:p>
        </p:txBody>
      </p:sp>
    </p:spTree>
    <p:extLst>
      <p:ext uri="{BB962C8B-B14F-4D97-AF65-F5344CB8AC3E}">
        <p14:creationId xmlns:p14="http://schemas.microsoft.com/office/powerpoint/2010/main" val="289783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82</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a:xfrm>
            <a:off x="1396105" y="1069759"/>
            <a:ext cx="8755428" cy="594446"/>
          </a:xfrm>
        </p:spPr>
        <p:txBody>
          <a:bodyPr/>
          <a:lstStyle/>
          <a:p>
            <a:r>
              <a:rPr lang="fr-FR" b="1" i="0" dirty="0">
                <a:effectLst/>
              </a:rPr>
              <a:t>Meilleures Pratiques en Cybersécurité des Capteurs</a:t>
            </a:r>
            <a:endParaRPr lang="fr-FR" dirty="0"/>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40467"/>
            <a:ext cx="8195732" cy="4230793"/>
          </a:xfrm>
        </p:spPr>
        <p:txBody>
          <a:bodyPr>
            <a:normAutofit/>
          </a:bodyPr>
          <a:lstStyle/>
          <a:p>
            <a:r>
              <a:rPr lang="fr-FR" sz="1800" b="0" dirty="0"/>
              <a:t>Liste des meilleures pratiques</a:t>
            </a:r>
          </a:p>
          <a:p>
            <a:r>
              <a:rPr lang="fr-FR" sz="1800" b="0" dirty="0"/>
              <a:t>Comment les intégrer dans les opérations quotidiennes</a:t>
            </a:r>
          </a:p>
          <a:p>
            <a:endParaRPr lang="fr-FR" sz="1800" b="0" dirty="0"/>
          </a:p>
          <a:p>
            <a:pPr marL="342900" indent="-342900">
              <a:buAutoNum type="arabicPeriod"/>
            </a:pPr>
            <a:r>
              <a:rPr lang="fr-FR" sz="1800" b="0" dirty="0"/>
              <a:t>Mise à jour et maintenance régulières </a:t>
            </a:r>
          </a:p>
          <a:p>
            <a:pPr marL="342900" indent="-342900">
              <a:buAutoNum type="arabicPeriod"/>
            </a:pPr>
            <a:r>
              <a:rPr lang="fr-FR" sz="1800" b="0" dirty="0"/>
              <a:t>Gestion rigoureuse des accès </a:t>
            </a:r>
          </a:p>
          <a:p>
            <a:pPr marL="342900" indent="-342900">
              <a:buAutoNum type="arabicPeriod"/>
            </a:pPr>
            <a:r>
              <a:rPr lang="fr-FR" sz="1800" b="0" dirty="0"/>
              <a:t>Chiffrement des données </a:t>
            </a:r>
          </a:p>
          <a:p>
            <a:pPr marL="342900" indent="-342900">
              <a:buAutoNum type="arabicPeriod"/>
            </a:pPr>
            <a:r>
              <a:rPr lang="fr-FR" sz="1800" b="0" dirty="0"/>
              <a:t>Réseau sécurisé </a:t>
            </a:r>
          </a:p>
          <a:p>
            <a:pPr marL="342900" indent="-342900">
              <a:buAutoNum type="arabicPeriod"/>
            </a:pPr>
            <a:r>
              <a:rPr lang="fr-FR" sz="1800" b="0" dirty="0"/>
              <a:t>Séparation des réseaux </a:t>
            </a:r>
          </a:p>
          <a:p>
            <a:pPr marL="342900" indent="-342900">
              <a:buAutoNum type="arabicPeriod"/>
            </a:pPr>
            <a:r>
              <a:rPr lang="fr-FR" sz="1800" b="0" dirty="0"/>
              <a:t>Formation et sensibilisation </a:t>
            </a:r>
          </a:p>
          <a:p>
            <a:pPr marL="342900" indent="-342900">
              <a:buAutoNum type="arabicPeriod"/>
            </a:pPr>
            <a:r>
              <a:rPr lang="fr-FR" sz="1800" b="0" dirty="0"/>
              <a:t>Planification de la continuité des opérations</a:t>
            </a:r>
          </a:p>
          <a:p>
            <a:pPr marL="342900" indent="-342900">
              <a:buAutoNum type="arabicPeriod"/>
            </a:pPr>
            <a:r>
              <a:rPr lang="fr-FR" sz="1800" b="0" dirty="0"/>
              <a:t>Audits et tests réguliers</a:t>
            </a:r>
          </a:p>
        </p:txBody>
      </p:sp>
    </p:spTree>
    <p:extLst>
      <p:ext uri="{BB962C8B-B14F-4D97-AF65-F5344CB8AC3E}">
        <p14:creationId xmlns:p14="http://schemas.microsoft.com/office/powerpoint/2010/main" val="26035832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Transmission de l’Information</a:t>
            </a:r>
          </a:p>
        </p:txBody>
      </p:sp>
      <p:sp>
        <p:nvSpPr>
          <p:cNvPr id="7" name="Espace réservé du numéro de diapositive 6"/>
          <p:cNvSpPr>
            <a:spLocks noGrp="1"/>
          </p:cNvSpPr>
          <p:nvPr>
            <p:ph type="sldNum" sz="quarter" idx="4"/>
          </p:nvPr>
        </p:nvSpPr>
        <p:spPr/>
        <p:txBody>
          <a:bodyPr/>
          <a:lstStyle/>
          <a:p>
            <a:fld id="{5A4C5B2E-C222-42BA-A6AE-2E2D0C9DED18}" type="slidenum">
              <a:rPr lang="fr-FR" smtClean="0"/>
              <a:pPr/>
              <a:t>83</a:t>
            </a:fld>
            <a:endParaRPr lang="fr-FR" dirty="0"/>
          </a:p>
        </p:txBody>
      </p:sp>
    </p:spTree>
    <p:extLst>
      <p:ext uri="{BB962C8B-B14F-4D97-AF65-F5344CB8AC3E}">
        <p14:creationId xmlns:p14="http://schemas.microsoft.com/office/powerpoint/2010/main" val="38210965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84</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Types de Transmission de l'Information</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p:txBody>
          <a:bodyPr>
            <a:normAutofit/>
          </a:bodyPr>
          <a:lstStyle/>
          <a:p>
            <a:r>
              <a:rPr lang="fr-FR" sz="1800" b="0" dirty="0"/>
              <a:t>Transmission analogique vs numérique.</a:t>
            </a:r>
          </a:p>
          <a:p>
            <a:r>
              <a:rPr lang="fr-FR" sz="1800" b="0" dirty="0"/>
              <a:t>Transmission synchrone vs asynchrone.</a:t>
            </a:r>
          </a:p>
          <a:p>
            <a:r>
              <a:rPr lang="fr-FR" sz="1800" b="0" dirty="0"/>
              <a:t>Importance de choisir le bon type pour le bon contexte.</a:t>
            </a:r>
          </a:p>
        </p:txBody>
      </p:sp>
    </p:spTree>
    <p:extLst>
      <p:ext uri="{BB962C8B-B14F-4D97-AF65-F5344CB8AC3E}">
        <p14:creationId xmlns:p14="http://schemas.microsoft.com/office/powerpoint/2010/main" val="20141080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85</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Critères de Choix d'un Système de Transmission</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66544"/>
            <a:ext cx="8195732" cy="3456800"/>
          </a:xfrm>
        </p:spPr>
        <p:txBody>
          <a:bodyPr>
            <a:normAutofit/>
          </a:bodyPr>
          <a:lstStyle/>
          <a:p>
            <a:r>
              <a:rPr lang="fr-FR" sz="1800" b="0" dirty="0"/>
              <a:t>Fiabilité et sécurité des données.</a:t>
            </a:r>
          </a:p>
          <a:p>
            <a:r>
              <a:rPr lang="fr-FR" sz="1800" b="0" dirty="0"/>
              <a:t>Coût et facilité d'installation et de maintenance.</a:t>
            </a:r>
          </a:p>
          <a:p>
            <a:r>
              <a:rPr lang="fr-FR" sz="1800" b="0" dirty="0"/>
              <a:t>Compatibilité avec les systèmes existants.</a:t>
            </a:r>
          </a:p>
        </p:txBody>
      </p:sp>
    </p:spTree>
    <p:extLst>
      <p:ext uri="{BB962C8B-B14F-4D97-AF65-F5344CB8AC3E}">
        <p14:creationId xmlns:p14="http://schemas.microsoft.com/office/powerpoint/2010/main" val="180520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86</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Transmission filaire vs. radio</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Transmission filaire</a:t>
            </a:r>
          </a:p>
          <a:p>
            <a:r>
              <a:rPr lang="fr-FR" sz="1800" b="0" dirty="0"/>
              <a:t>Transmission radio</a:t>
            </a:r>
          </a:p>
          <a:p>
            <a:r>
              <a:rPr lang="fr-FR" sz="1800" b="0" dirty="0"/>
              <a:t>Principes de base</a:t>
            </a:r>
          </a:p>
        </p:txBody>
      </p:sp>
    </p:spTree>
    <p:extLst>
      <p:ext uri="{BB962C8B-B14F-4D97-AF65-F5344CB8AC3E}">
        <p14:creationId xmlns:p14="http://schemas.microsoft.com/office/powerpoint/2010/main" val="2740484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87</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Avantages de la Transmission Filaire</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Meilleure sécurité des données.</a:t>
            </a:r>
          </a:p>
          <a:p>
            <a:r>
              <a:rPr lang="fr-FR" sz="1800" b="0" dirty="0"/>
              <a:t>Stabilité de la connexion.</a:t>
            </a:r>
          </a:p>
          <a:p>
            <a:r>
              <a:rPr lang="fr-FR" sz="1800" b="0" dirty="0"/>
              <a:t>Exemples de systèmes filaires : Ethernet, lignes téléphoniques.</a:t>
            </a:r>
          </a:p>
        </p:txBody>
      </p:sp>
    </p:spTree>
    <p:extLst>
      <p:ext uri="{BB962C8B-B14F-4D97-AF65-F5344CB8AC3E}">
        <p14:creationId xmlns:p14="http://schemas.microsoft.com/office/powerpoint/2010/main" val="38155227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88</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Avantages de la Transmission Radio</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Mobilité et facilité d'accès.</a:t>
            </a:r>
          </a:p>
          <a:p>
            <a:r>
              <a:rPr lang="fr-FR" sz="1800" b="0" dirty="0"/>
              <a:t>Coûts de déploiement potentiellement plus bas.</a:t>
            </a:r>
          </a:p>
          <a:p>
            <a:r>
              <a:rPr lang="fr-FR" sz="1800" b="0" dirty="0"/>
              <a:t>Exemples de systèmes radio : Wi-Fi, Bluetooth.</a:t>
            </a:r>
          </a:p>
        </p:txBody>
      </p:sp>
    </p:spTree>
    <p:extLst>
      <p:ext uri="{BB962C8B-B14F-4D97-AF65-F5344CB8AC3E}">
        <p14:creationId xmlns:p14="http://schemas.microsoft.com/office/powerpoint/2010/main" val="4294945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89</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Modbus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Historique et développement du Modbus.</a:t>
            </a:r>
          </a:p>
          <a:p>
            <a:r>
              <a:rPr lang="fr-FR" sz="1800" b="0" dirty="0"/>
              <a:t>Pourquoi Modbus est encore pertinent aujourd'hui.</a:t>
            </a:r>
          </a:p>
        </p:txBody>
      </p:sp>
    </p:spTree>
    <p:extLst>
      <p:ext uri="{BB962C8B-B14F-4D97-AF65-F5344CB8AC3E}">
        <p14:creationId xmlns:p14="http://schemas.microsoft.com/office/powerpoint/2010/main" val="145698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241177" y="3579622"/>
            <a:ext cx="4714690" cy="1256209"/>
          </a:xfrm>
        </p:spPr>
        <p:txBody>
          <a:bodyPr/>
          <a:lstStyle/>
          <a:p>
            <a:r>
              <a:rPr lang="fr-FR" dirty="0"/>
              <a:t>Types d’Acquisitions</a:t>
            </a:r>
          </a:p>
        </p:txBody>
      </p:sp>
      <p:sp>
        <p:nvSpPr>
          <p:cNvPr id="7" name="Espace réservé du numéro de diapositive 6"/>
          <p:cNvSpPr>
            <a:spLocks noGrp="1"/>
          </p:cNvSpPr>
          <p:nvPr>
            <p:ph type="sldNum" sz="quarter" idx="4"/>
          </p:nvPr>
        </p:nvSpPr>
        <p:spPr/>
        <p:txBody>
          <a:bodyPr/>
          <a:lstStyle/>
          <a:p>
            <a:fld id="{5A4C5B2E-C222-42BA-A6AE-2E2D0C9DED18}" type="slidenum">
              <a:rPr lang="fr-FR" smtClean="0"/>
              <a:pPr/>
              <a:t>9</a:t>
            </a:fld>
            <a:endParaRPr lang="fr-FR" dirty="0"/>
          </a:p>
        </p:txBody>
      </p:sp>
    </p:spTree>
    <p:extLst>
      <p:ext uri="{BB962C8B-B14F-4D97-AF65-F5344CB8AC3E}">
        <p14:creationId xmlns:p14="http://schemas.microsoft.com/office/powerpoint/2010/main" val="4209347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90</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Fonctionnement du Modbus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Explication de la structure maître/esclave du Modbus.</a:t>
            </a:r>
          </a:p>
          <a:p>
            <a:r>
              <a:rPr lang="fr-FR" sz="1800" b="0" dirty="0"/>
              <a:t>Description des trames Modbus.</a:t>
            </a:r>
          </a:p>
        </p:txBody>
      </p:sp>
    </p:spTree>
    <p:extLst>
      <p:ext uri="{BB962C8B-B14F-4D97-AF65-F5344CB8AC3E}">
        <p14:creationId xmlns:p14="http://schemas.microsoft.com/office/powerpoint/2010/main" val="12431594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91</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Application du Modbus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Utilisation dans l'automatisation industrielle.</a:t>
            </a:r>
          </a:p>
          <a:p>
            <a:r>
              <a:rPr lang="fr-FR" sz="1800" b="0" dirty="0"/>
              <a:t>Avantages de sa simplicité et de sa fiabilité.</a:t>
            </a:r>
          </a:p>
        </p:txBody>
      </p:sp>
    </p:spTree>
    <p:extLst>
      <p:ext uri="{BB962C8B-B14F-4D97-AF65-F5344CB8AC3E}">
        <p14:creationId xmlns:p14="http://schemas.microsoft.com/office/powerpoint/2010/main" val="1238980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92</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PROFINET</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Définition et origine de PROFINET.</a:t>
            </a:r>
          </a:p>
          <a:p>
            <a:r>
              <a:rPr lang="fr-FR" sz="1800" b="0" dirty="0"/>
              <a:t>Place de PROFINET dans les systèmes d'automatisation industrielle.</a:t>
            </a:r>
          </a:p>
          <a:p>
            <a:r>
              <a:rPr lang="fr-FR" sz="1800" b="0" dirty="0"/>
              <a:t>Les principaux avantages de PROFINET par rapport aux autres réseaux industriels.</a:t>
            </a:r>
          </a:p>
        </p:txBody>
      </p:sp>
    </p:spTree>
    <p:extLst>
      <p:ext uri="{BB962C8B-B14F-4D97-AF65-F5344CB8AC3E}">
        <p14:creationId xmlns:p14="http://schemas.microsoft.com/office/powerpoint/2010/main" val="2194706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93</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Fonctionnement de PROFINET</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Les concepts clés de PROFINET : temps réel (RT), </a:t>
            </a:r>
            <a:r>
              <a:rPr lang="fr-FR" sz="1800" b="0" dirty="0" err="1"/>
              <a:t>Isochronous</a:t>
            </a:r>
            <a:r>
              <a:rPr lang="fr-FR" sz="1800" b="0" dirty="0"/>
              <a:t> Real Time (IRT), et configuration.</a:t>
            </a:r>
          </a:p>
          <a:p>
            <a:r>
              <a:rPr lang="fr-FR" sz="1800" b="0" dirty="0"/>
              <a:t>Architecture du réseau PROFINET et intégration avec des périphériques d'E/S.</a:t>
            </a:r>
          </a:p>
          <a:p>
            <a:r>
              <a:rPr lang="fr-FR" sz="1800" b="0" dirty="0"/>
              <a:t>Différentes classes de performances et leurs applications.</a:t>
            </a:r>
          </a:p>
        </p:txBody>
      </p:sp>
    </p:spTree>
    <p:extLst>
      <p:ext uri="{BB962C8B-B14F-4D97-AF65-F5344CB8AC3E}">
        <p14:creationId xmlns:p14="http://schemas.microsoft.com/office/powerpoint/2010/main" val="36239726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94</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Applications et Avantages de PROFINET</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Utilisation de PROFINET dans l'automatisation de processus et de fabrication.</a:t>
            </a:r>
          </a:p>
          <a:p>
            <a:r>
              <a:rPr lang="fr-FR" sz="1800" b="0" dirty="0"/>
              <a:t>Avantages tels que la flexibilité, l'évolutivité, et l'intégration de la sécurité.</a:t>
            </a:r>
          </a:p>
        </p:txBody>
      </p:sp>
    </p:spTree>
    <p:extLst>
      <p:ext uri="{BB962C8B-B14F-4D97-AF65-F5344CB8AC3E}">
        <p14:creationId xmlns:p14="http://schemas.microsoft.com/office/powerpoint/2010/main" val="1709100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95</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IO-Link dans les Systèmes Industriels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Comment IO-Link facilite l'intégration de capteurs et d'actionneurs dans les systèmes industriels.</a:t>
            </a:r>
          </a:p>
          <a:p>
            <a:r>
              <a:rPr lang="fr-FR" sz="1800" b="0" dirty="0"/>
              <a:t>IO-Link est reconnu internationalement et défini par la norme IEC 61131-9</a:t>
            </a:r>
          </a:p>
        </p:txBody>
      </p:sp>
    </p:spTree>
    <p:extLst>
      <p:ext uri="{BB962C8B-B14F-4D97-AF65-F5344CB8AC3E}">
        <p14:creationId xmlns:p14="http://schemas.microsoft.com/office/powerpoint/2010/main" val="9575734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96</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Avantages de l'IO-Link</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Configuration facile et diagnostic à distance.</a:t>
            </a:r>
          </a:p>
          <a:p>
            <a:r>
              <a:rPr lang="fr-FR" sz="1800" b="0" dirty="0"/>
              <a:t>Exemples d'améliorations de processus grâce à IO-Link.</a:t>
            </a:r>
          </a:p>
        </p:txBody>
      </p:sp>
    </p:spTree>
    <p:extLst>
      <p:ext uri="{BB962C8B-B14F-4D97-AF65-F5344CB8AC3E}">
        <p14:creationId xmlns:p14="http://schemas.microsoft.com/office/powerpoint/2010/main" val="231166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97</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DASH7</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Origines et spécifications de DASH7.</a:t>
            </a:r>
          </a:p>
          <a:p>
            <a:r>
              <a:rPr lang="fr-FR" sz="1800" b="0" dirty="0"/>
              <a:t>Différences et avantages par rapport aux autres protocoles sans fil</a:t>
            </a:r>
          </a:p>
        </p:txBody>
      </p:sp>
    </p:spTree>
    <p:extLst>
      <p:ext uri="{BB962C8B-B14F-4D97-AF65-F5344CB8AC3E}">
        <p14:creationId xmlns:p14="http://schemas.microsoft.com/office/powerpoint/2010/main" val="17855370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98</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Application et Avantages du DASH7</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1664205"/>
            <a:ext cx="8195732" cy="3859139"/>
          </a:xfrm>
        </p:spPr>
        <p:txBody>
          <a:bodyPr>
            <a:normAutofit/>
          </a:bodyPr>
          <a:lstStyle/>
          <a:p>
            <a:r>
              <a:rPr lang="fr-FR" sz="1800" b="0" dirty="0"/>
              <a:t>Portée étendue et faible consommation d'énergie.</a:t>
            </a:r>
          </a:p>
          <a:p>
            <a:r>
              <a:rPr lang="fr-FR" sz="1800" b="0" dirty="0"/>
              <a:t>Temps de latence réduit et capacité de pénétration des signaux.</a:t>
            </a:r>
          </a:p>
          <a:p>
            <a:r>
              <a:rPr lang="fr-FR" sz="1800" b="0" dirty="0"/>
              <a:t>Utilisation dans le suivi des actifs, la sécurité et la logistique.</a:t>
            </a:r>
          </a:p>
          <a:p>
            <a:endParaRPr lang="fr-FR" sz="1800" b="0" dirty="0"/>
          </a:p>
        </p:txBody>
      </p:sp>
    </p:spTree>
    <p:extLst>
      <p:ext uri="{BB962C8B-B14F-4D97-AF65-F5344CB8AC3E}">
        <p14:creationId xmlns:p14="http://schemas.microsoft.com/office/powerpoint/2010/main" val="39692071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A5AD15-22C5-47B3-A6C8-919FD4585EA5}"/>
              </a:ext>
            </a:extLst>
          </p:cNvPr>
          <p:cNvSpPr>
            <a:spLocks noGrp="1"/>
          </p:cNvSpPr>
          <p:nvPr>
            <p:ph type="sldNum" sz="quarter" idx="4"/>
          </p:nvPr>
        </p:nvSpPr>
        <p:spPr/>
        <p:txBody>
          <a:bodyPr/>
          <a:lstStyle/>
          <a:p>
            <a:fld id="{5A4C5B2E-C222-42BA-A6AE-2E2D0C9DED18}" type="slidenum">
              <a:rPr lang="fr-FR" smtClean="0"/>
              <a:pPr/>
              <a:t>99</a:t>
            </a:fld>
            <a:endParaRPr lang="fr-FR" dirty="0"/>
          </a:p>
        </p:txBody>
      </p:sp>
      <p:sp>
        <p:nvSpPr>
          <p:cNvPr id="3" name="Espace réservé du texte 2">
            <a:extLst>
              <a:ext uri="{FF2B5EF4-FFF2-40B4-BE49-F238E27FC236}">
                <a16:creationId xmlns:a16="http://schemas.microsoft.com/office/drawing/2014/main" id="{5A052049-FD17-4235-AE68-F47E57D0E7A4}"/>
              </a:ext>
            </a:extLst>
          </p:cNvPr>
          <p:cNvSpPr>
            <a:spLocks noGrp="1"/>
          </p:cNvSpPr>
          <p:nvPr>
            <p:ph type="body" sz="quarter" idx="10"/>
          </p:nvPr>
        </p:nvSpPr>
        <p:spPr/>
        <p:txBody>
          <a:bodyPr/>
          <a:lstStyle/>
          <a:p>
            <a:r>
              <a:rPr lang="fr-FR" dirty="0"/>
              <a:t>Comparaison de DASH7 avec d'Autres Protocoles</a:t>
            </a:r>
          </a:p>
        </p:txBody>
      </p:sp>
      <p:sp>
        <p:nvSpPr>
          <p:cNvPr id="4" name="Espace réservé du texte 3">
            <a:extLst>
              <a:ext uri="{FF2B5EF4-FFF2-40B4-BE49-F238E27FC236}">
                <a16:creationId xmlns:a16="http://schemas.microsoft.com/office/drawing/2014/main" id="{45ECCE17-BE13-407D-B090-3DC1E466CAA4}"/>
              </a:ext>
            </a:extLst>
          </p:cNvPr>
          <p:cNvSpPr>
            <a:spLocks noGrp="1"/>
          </p:cNvSpPr>
          <p:nvPr>
            <p:ph type="body" sz="quarter" idx="11"/>
          </p:nvPr>
        </p:nvSpPr>
        <p:spPr>
          <a:xfrm>
            <a:off x="1391613" y="2066544"/>
            <a:ext cx="8195732" cy="3456800"/>
          </a:xfrm>
        </p:spPr>
        <p:txBody>
          <a:bodyPr>
            <a:normAutofit/>
          </a:bodyPr>
          <a:lstStyle/>
          <a:p>
            <a:r>
              <a:rPr lang="fr-FR" sz="1800" b="0" dirty="0"/>
              <a:t>Comparaison avec </a:t>
            </a:r>
            <a:r>
              <a:rPr lang="fr-FR" sz="1800" b="0" dirty="0" err="1"/>
              <a:t>Zigbee</a:t>
            </a:r>
            <a:r>
              <a:rPr lang="fr-FR" sz="1800" b="0" dirty="0"/>
              <a:t>, </a:t>
            </a:r>
            <a:r>
              <a:rPr lang="fr-FR" sz="1800" b="0" dirty="0" err="1"/>
              <a:t>LoRaWAN</a:t>
            </a:r>
            <a:r>
              <a:rPr lang="fr-FR" sz="1800" b="0" dirty="0"/>
              <a:t>, LoRa et Sigfox.</a:t>
            </a:r>
          </a:p>
          <a:p>
            <a:r>
              <a:rPr lang="fr-FR" sz="1800" b="0" dirty="0"/>
              <a:t>Choix du protocole en fonction des besoins spécifiques.</a:t>
            </a:r>
          </a:p>
        </p:txBody>
      </p:sp>
      <p:graphicFrame>
        <p:nvGraphicFramePr>
          <p:cNvPr id="5" name="Tableau 4">
            <a:extLst>
              <a:ext uri="{FF2B5EF4-FFF2-40B4-BE49-F238E27FC236}">
                <a16:creationId xmlns:a16="http://schemas.microsoft.com/office/drawing/2014/main" id="{EA9CCFDD-6971-4512-8E08-B8765CB334F0}"/>
              </a:ext>
            </a:extLst>
          </p:cNvPr>
          <p:cNvGraphicFramePr>
            <a:graphicFrameLocks noGrp="1"/>
          </p:cNvGraphicFramePr>
          <p:nvPr>
            <p:extLst>
              <p:ext uri="{D42A27DB-BD31-4B8C-83A1-F6EECF244321}">
                <p14:modId xmlns:p14="http://schemas.microsoft.com/office/powerpoint/2010/main" val="322163831"/>
              </p:ext>
            </p:extLst>
          </p:nvPr>
        </p:nvGraphicFramePr>
        <p:xfrm>
          <a:off x="2391184" y="2986536"/>
          <a:ext cx="7409632" cy="3230880"/>
        </p:xfrm>
        <a:graphic>
          <a:graphicData uri="http://schemas.openxmlformats.org/drawingml/2006/table">
            <a:tbl>
              <a:tblPr firstRow="1" bandRow="1">
                <a:tableStyleId>{F5AB1C69-6EDB-4FF4-983F-18BD219EF322}</a:tableStyleId>
              </a:tblPr>
              <a:tblGrid>
                <a:gridCol w="1852408">
                  <a:extLst>
                    <a:ext uri="{9D8B030D-6E8A-4147-A177-3AD203B41FA5}">
                      <a16:colId xmlns:a16="http://schemas.microsoft.com/office/drawing/2014/main" val="1580372471"/>
                    </a:ext>
                  </a:extLst>
                </a:gridCol>
                <a:gridCol w="1852408">
                  <a:extLst>
                    <a:ext uri="{9D8B030D-6E8A-4147-A177-3AD203B41FA5}">
                      <a16:colId xmlns:a16="http://schemas.microsoft.com/office/drawing/2014/main" val="3750074233"/>
                    </a:ext>
                  </a:extLst>
                </a:gridCol>
                <a:gridCol w="1852408">
                  <a:extLst>
                    <a:ext uri="{9D8B030D-6E8A-4147-A177-3AD203B41FA5}">
                      <a16:colId xmlns:a16="http://schemas.microsoft.com/office/drawing/2014/main" val="555250219"/>
                    </a:ext>
                  </a:extLst>
                </a:gridCol>
                <a:gridCol w="1852408">
                  <a:extLst>
                    <a:ext uri="{9D8B030D-6E8A-4147-A177-3AD203B41FA5}">
                      <a16:colId xmlns:a16="http://schemas.microsoft.com/office/drawing/2014/main" val="1594230112"/>
                    </a:ext>
                  </a:extLst>
                </a:gridCol>
              </a:tblGrid>
              <a:tr h="226407">
                <a:tc>
                  <a:txBody>
                    <a:bodyPr/>
                    <a:lstStyle/>
                    <a:p>
                      <a:endParaRPr lang="fr-FR" sz="1400" dirty="0"/>
                    </a:p>
                  </a:txBody>
                  <a:tcPr/>
                </a:tc>
                <a:tc>
                  <a:txBody>
                    <a:bodyPr/>
                    <a:lstStyle/>
                    <a:p>
                      <a:r>
                        <a:rPr lang="fr-FR" sz="1400" dirty="0"/>
                        <a:t>Dash7</a:t>
                      </a:r>
                    </a:p>
                  </a:txBody>
                  <a:tcPr/>
                </a:tc>
                <a:tc>
                  <a:txBody>
                    <a:bodyPr/>
                    <a:lstStyle/>
                    <a:p>
                      <a:r>
                        <a:rPr lang="fr-FR" sz="1400" dirty="0" err="1"/>
                        <a:t>Zigbee</a:t>
                      </a:r>
                      <a:endParaRPr lang="fr-FR" sz="1400" dirty="0"/>
                    </a:p>
                  </a:txBody>
                  <a:tcPr/>
                </a:tc>
                <a:tc>
                  <a:txBody>
                    <a:bodyPr/>
                    <a:lstStyle/>
                    <a:p>
                      <a:r>
                        <a:rPr lang="fr-FR" sz="1400" dirty="0" err="1"/>
                        <a:t>LoRaWAN</a:t>
                      </a:r>
                      <a:r>
                        <a:rPr lang="fr-FR" sz="1400" dirty="0"/>
                        <a:t> &amp; LoRa</a:t>
                      </a:r>
                    </a:p>
                  </a:txBody>
                  <a:tcPr/>
                </a:tc>
                <a:extLst>
                  <a:ext uri="{0D108BD9-81ED-4DB2-BD59-A6C34878D82A}">
                    <a16:rowId xmlns:a16="http://schemas.microsoft.com/office/drawing/2014/main" val="3643998729"/>
                  </a:ext>
                </a:extLst>
              </a:tr>
              <a:tr h="339610">
                <a:tc>
                  <a:txBody>
                    <a:bodyPr/>
                    <a:lstStyle/>
                    <a:p>
                      <a:r>
                        <a:rPr lang="fr-FR" sz="1200" dirty="0"/>
                        <a:t>Portée</a:t>
                      </a:r>
                      <a:endParaRPr lang="fr-FR" sz="1200" dirty="0">
                        <a:solidFill>
                          <a:schemeClr val="tx1"/>
                        </a:solidFill>
                        <a:latin typeface="+mn-lt"/>
                      </a:endParaRPr>
                    </a:p>
                  </a:txBody>
                  <a:tcPr/>
                </a:tc>
                <a:tc>
                  <a:txBody>
                    <a:bodyPr/>
                    <a:lstStyle/>
                    <a:p>
                      <a:r>
                        <a:rPr lang="fr-FR" sz="1200" dirty="0"/>
                        <a:t>Jusqu'à 2 km</a:t>
                      </a:r>
                      <a:endParaRPr lang="fr-FR" sz="1200" dirty="0">
                        <a:solidFill>
                          <a:schemeClr val="tx1"/>
                        </a:solidFill>
                        <a:latin typeface="+mn-lt"/>
                      </a:endParaRPr>
                    </a:p>
                  </a:txBody>
                  <a:tcPr/>
                </a:tc>
                <a:tc>
                  <a:txBody>
                    <a:bodyPr/>
                    <a:lstStyle/>
                    <a:p>
                      <a:r>
                        <a:rPr lang="fr-FR" sz="1200" dirty="0">
                          <a:effectLst/>
                        </a:rPr>
                        <a:t>10-100 m</a:t>
                      </a:r>
                      <a:endParaRPr lang="fr-FR"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Jusqu'à 15 km (LoRa)</a:t>
                      </a:r>
                    </a:p>
                    <a:p>
                      <a:endParaRPr lang="fr-FR" sz="1200" dirty="0">
                        <a:solidFill>
                          <a:schemeClr val="tx1"/>
                        </a:solidFill>
                        <a:latin typeface="+mn-lt"/>
                      </a:endParaRPr>
                    </a:p>
                  </a:txBody>
                  <a:tcPr/>
                </a:tc>
                <a:extLst>
                  <a:ext uri="{0D108BD9-81ED-4DB2-BD59-A6C34878D82A}">
                    <a16:rowId xmlns:a16="http://schemas.microsoft.com/office/drawing/2014/main" val="3981237231"/>
                  </a:ext>
                </a:extLst>
              </a:tr>
              <a:tr h="203766">
                <a:tc>
                  <a:txBody>
                    <a:bodyPr/>
                    <a:lstStyle/>
                    <a:p>
                      <a:r>
                        <a:rPr lang="fr-FR" sz="1200" dirty="0"/>
                        <a:t>Consommation</a:t>
                      </a:r>
                      <a:endParaRPr lang="fr-FR" sz="1200" dirty="0">
                        <a:solidFill>
                          <a:schemeClr val="tx1"/>
                        </a:solidFill>
                        <a:latin typeface="+mn-lt"/>
                      </a:endParaRPr>
                    </a:p>
                  </a:txBody>
                  <a:tcPr/>
                </a:tc>
                <a:tc>
                  <a:txBody>
                    <a:bodyPr/>
                    <a:lstStyle/>
                    <a:p>
                      <a:r>
                        <a:rPr lang="fr-FR" sz="1200" dirty="0"/>
                        <a:t>Très faible</a:t>
                      </a:r>
                      <a:endParaRPr lang="fr-FR" sz="1200" dirty="0">
                        <a:solidFill>
                          <a:schemeClr val="tx1"/>
                        </a:solidFill>
                        <a:latin typeface="+mn-lt"/>
                      </a:endParaRPr>
                    </a:p>
                  </a:txBody>
                  <a:tcPr/>
                </a:tc>
                <a:tc>
                  <a:txBody>
                    <a:bodyPr/>
                    <a:lstStyle/>
                    <a:p>
                      <a:r>
                        <a:rPr lang="fr-FR" sz="1200" dirty="0">
                          <a:effectLst/>
                        </a:rPr>
                        <a:t>Faible</a:t>
                      </a:r>
                      <a:endParaRPr lang="fr-FR" sz="1200" dirty="0">
                        <a:solidFill>
                          <a:schemeClr val="tx1"/>
                        </a:solidFill>
                        <a:latin typeface="+mn-lt"/>
                      </a:endParaRPr>
                    </a:p>
                  </a:txBody>
                  <a:tcPr/>
                </a:tc>
                <a:tc>
                  <a:txBody>
                    <a:bodyPr/>
                    <a:lstStyle/>
                    <a:p>
                      <a:r>
                        <a:rPr lang="fr-FR" sz="1200" dirty="0">
                          <a:effectLst/>
                        </a:rPr>
                        <a:t>Très faible</a:t>
                      </a:r>
                      <a:endParaRPr lang="fr-FR" sz="1200" dirty="0">
                        <a:solidFill>
                          <a:schemeClr val="tx1"/>
                        </a:solidFill>
                        <a:latin typeface="+mn-lt"/>
                      </a:endParaRPr>
                    </a:p>
                  </a:txBody>
                  <a:tcPr/>
                </a:tc>
                <a:extLst>
                  <a:ext uri="{0D108BD9-81ED-4DB2-BD59-A6C34878D82A}">
                    <a16:rowId xmlns:a16="http://schemas.microsoft.com/office/drawing/2014/main" val="2950782839"/>
                  </a:ext>
                </a:extLst>
              </a:tr>
              <a:tr h="339610">
                <a:tc>
                  <a:txBody>
                    <a:bodyPr/>
                    <a:lstStyle/>
                    <a:p>
                      <a:r>
                        <a:rPr lang="fr-FR" sz="1200" dirty="0"/>
                        <a:t>Débit de donnée</a:t>
                      </a:r>
                      <a:endParaRPr lang="fr-FR" sz="1200" dirty="0">
                        <a:solidFill>
                          <a:schemeClr val="tx1"/>
                        </a:solidFill>
                        <a:latin typeface="+mn-lt"/>
                      </a:endParaRPr>
                    </a:p>
                  </a:txBody>
                  <a:tcPr/>
                </a:tc>
                <a:tc>
                  <a:txBody>
                    <a:bodyPr/>
                    <a:lstStyle/>
                    <a:p>
                      <a:r>
                        <a:rPr lang="fr-FR" sz="1200" dirty="0">
                          <a:effectLst/>
                        </a:rPr>
                        <a:t>Jusqu'à 200 kbps</a:t>
                      </a:r>
                      <a:endParaRPr lang="fr-FR" sz="1200" dirty="0">
                        <a:solidFill>
                          <a:schemeClr val="tx1"/>
                        </a:solidFill>
                        <a:latin typeface="+mn-lt"/>
                      </a:endParaRPr>
                    </a:p>
                  </a:txBody>
                  <a:tcPr/>
                </a:tc>
                <a:tc>
                  <a:txBody>
                    <a:bodyPr/>
                    <a:lstStyle/>
                    <a:p>
                      <a:r>
                        <a:rPr lang="fr-FR" sz="1200" dirty="0">
                          <a:effectLst/>
                        </a:rPr>
                        <a:t>250 kbps</a:t>
                      </a:r>
                      <a:endParaRPr lang="fr-FR"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&lt;50 kbps (</a:t>
                      </a:r>
                      <a:r>
                        <a:rPr lang="fr-FR" sz="1200" dirty="0" err="1">
                          <a:effectLst/>
                        </a:rPr>
                        <a:t>LoRaWAN</a:t>
                      </a:r>
                      <a:r>
                        <a:rPr lang="fr-FR" sz="1200" dirty="0">
                          <a:effectLst/>
                        </a:rPr>
                        <a:t>)</a:t>
                      </a:r>
                    </a:p>
                    <a:p>
                      <a:endParaRPr lang="fr-FR" sz="1200" dirty="0">
                        <a:solidFill>
                          <a:schemeClr val="tx1"/>
                        </a:solidFill>
                        <a:latin typeface="+mn-lt"/>
                      </a:endParaRPr>
                    </a:p>
                  </a:txBody>
                  <a:tcPr/>
                </a:tc>
                <a:extLst>
                  <a:ext uri="{0D108BD9-81ED-4DB2-BD59-A6C34878D82A}">
                    <a16:rowId xmlns:a16="http://schemas.microsoft.com/office/drawing/2014/main" val="1816224515"/>
                  </a:ext>
                </a:extLst>
              </a:tr>
              <a:tr h="459945">
                <a:tc>
                  <a:txBody>
                    <a:bodyPr/>
                    <a:lstStyle/>
                    <a:p>
                      <a:r>
                        <a:rPr lang="fr-FR" sz="1200" dirty="0"/>
                        <a:t>Densité du réseau</a:t>
                      </a:r>
                      <a:endParaRPr lang="fr-FR" sz="1200" dirty="0">
                        <a:solidFill>
                          <a:schemeClr val="tx1"/>
                        </a:solidFill>
                        <a:latin typeface="+mn-lt"/>
                      </a:endParaRPr>
                    </a:p>
                  </a:txBody>
                  <a:tcPr/>
                </a:tc>
                <a:tc>
                  <a:txBody>
                    <a:bodyPr/>
                    <a:lstStyle/>
                    <a:p>
                      <a:r>
                        <a:rPr lang="fr-FR" sz="1200" dirty="0">
                          <a:effectLst/>
                        </a:rPr>
                        <a:t>Peut gérer un grand nombre de nœuds</a:t>
                      </a:r>
                      <a:endParaRPr lang="fr-FR" sz="1200" dirty="0">
                        <a:solidFill>
                          <a:schemeClr val="tx1"/>
                        </a:solidFill>
                        <a:latin typeface="+mn-lt"/>
                      </a:endParaRPr>
                    </a:p>
                  </a:txBody>
                  <a:tcPr/>
                </a:tc>
                <a:tc>
                  <a:txBody>
                    <a:bodyPr/>
                    <a:lstStyle/>
                    <a:p>
                      <a:r>
                        <a:rPr lang="fr-FR" sz="1200" dirty="0">
                          <a:effectLst/>
                        </a:rPr>
                        <a:t>Adapté aux réseaux maillés</a:t>
                      </a:r>
                      <a:endParaRPr lang="fr-FR" sz="1200" dirty="0">
                        <a:solidFill>
                          <a:schemeClr val="tx1"/>
                        </a:solidFill>
                        <a:latin typeface="+mn-lt"/>
                      </a:endParaRPr>
                    </a:p>
                  </a:txBody>
                  <a:tcPr/>
                </a:tc>
                <a:tc>
                  <a:txBody>
                    <a:bodyPr/>
                    <a:lstStyle/>
                    <a:p>
                      <a:r>
                        <a:rPr lang="fr-FR" sz="1200" dirty="0">
                          <a:effectLst/>
                        </a:rPr>
                        <a:t>Bon pour les réseaux étendus avec peu de données</a:t>
                      </a:r>
                      <a:endParaRPr lang="fr-FR" sz="1200" dirty="0">
                        <a:solidFill>
                          <a:schemeClr val="tx1"/>
                        </a:solidFill>
                        <a:latin typeface="+mn-lt"/>
                      </a:endParaRPr>
                    </a:p>
                  </a:txBody>
                  <a:tcPr/>
                </a:tc>
                <a:extLst>
                  <a:ext uri="{0D108BD9-81ED-4DB2-BD59-A6C34878D82A}">
                    <a16:rowId xmlns:a16="http://schemas.microsoft.com/office/drawing/2014/main" val="3353326320"/>
                  </a:ext>
                </a:extLst>
              </a:tr>
              <a:tr h="339610">
                <a:tc>
                  <a:txBody>
                    <a:bodyPr/>
                    <a:lstStyle/>
                    <a:p>
                      <a:r>
                        <a:rPr lang="fr-FR" sz="1200" dirty="0"/>
                        <a:t>Coût</a:t>
                      </a:r>
                      <a:endParaRPr lang="fr-FR" sz="1200" dirty="0">
                        <a:solidFill>
                          <a:schemeClr val="tx1"/>
                        </a:solidFill>
                        <a:latin typeface="+mn-lt"/>
                      </a:endParaRPr>
                    </a:p>
                  </a:txBody>
                  <a:tcPr/>
                </a:tc>
                <a:tc>
                  <a:txBody>
                    <a:bodyPr/>
                    <a:lstStyle/>
                    <a:p>
                      <a:r>
                        <a:rPr lang="fr-FR" sz="1200" dirty="0">
                          <a:effectLst/>
                        </a:rPr>
                        <a:t>Modéré, dépend du déploiement</a:t>
                      </a:r>
                      <a:endParaRPr lang="fr-FR" sz="1200" dirty="0">
                        <a:solidFill>
                          <a:schemeClr val="tx1"/>
                        </a:solidFill>
                        <a:latin typeface="+mn-lt"/>
                      </a:endParaRPr>
                    </a:p>
                  </a:txBody>
                  <a:tcPr/>
                </a:tc>
                <a:tc>
                  <a:txBody>
                    <a:bodyPr/>
                    <a:lstStyle/>
                    <a:p>
                      <a:r>
                        <a:rPr lang="fr-FR" sz="1200" dirty="0">
                          <a:effectLst/>
                        </a:rPr>
                        <a:t>Faible</a:t>
                      </a:r>
                      <a:endParaRPr lang="fr-FR" sz="1200" dirty="0">
                        <a:solidFill>
                          <a:schemeClr val="tx1"/>
                        </a:solidFill>
                        <a:latin typeface="+mn-lt"/>
                      </a:endParaRPr>
                    </a:p>
                  </a:txBody>
                  <a:tcPr/>
                </a:tc>
                <a:tc>
                  <a:txBody>
                    <a:bodyPr/>
                    <a:lstStyle/>
                    <a:p>
                      <a:r>
                        <a:rPr lang="fr-FR" sz="1200" dirty="0">
                          <a:effectLst/>
                        </a:rPr>
                        <a:t>Modéré pour </a:t>
                      </a:r>
                      <a:r>
                        <a:rPr lang="fr-FR" sz="1200" dirty="0" err="1">
                          <a:effectLst/>
                        </a:rPr>
                        <a:t>LoRaWAN</a:t>
                      </a:r>
                      <a:endParaRPr lang="fr-FR" sz="1200" dirty="0">
                        <a:solidFill>
                          <a:schemeClr val="tx1"/>
                        </a:solidFill>
                        <a:latin typeface="+mn-lt"/>
                      </a:endParaRPr>
                    </a:p>
                  </a:txBody>
                  <a:tcPr/>
                </a:tc>
                <a:extLst>
                  <a:ext uri="{0D108BD9-81ED-4DB2-BD59-A6C34878D82A}">
                    <a16:rowId xmlns:a16="http://schemas.microsoft.com/office/drawing/2014/main" val="2728721767"/>
                  </a:ext>
                </a:extLst>
              </a:tr>
              <a:tr h="459945">
                <a:tc>
                  <a:txBody>
                    <a:bodyPr/>
                    <a:lstStyle/>
                    <a:p>
                      <a:r>
                        <a:rPr lang="fr-FR" sz="1200" dirty="0"/>
                        <a:t>Maturité et écosystème</a:t>
                      </a:r>
                      <a:endParaRPr lang="fr-FR" sz="1200" dirty="0">
                        <a:solidFill>
                          <a:schemeClr val="tx1"/>
                        </a:solidFill>
                        <a:latin typeface="+mn-lt"/>
                      </a:endParaRPr>
                    </a:p>
                  </a:txBody>
                  <a:tcPr/>
                </a:tc>
                <a:tc>
                  <a:txBody>
                    <a:bodyPr/>
                    <a:lstStyle/>
                    <a:p>
                      <a:r>
                        <a:rPr lang="fr-FR" sz="1200" dirty="0">
                          <a:effectLst/>
                        </a:rPr>
                        <a:t>Bonne, avec des applications dans l'industrie</a:t>
                      </a:r>
                      <a:endParaRPr lang="fr-FR" sz="1200" dirty="0">
                        <a:solidFill>
                          <a:schemeClr val="tx1"/>
                        </a:solidFill>
                        <a:latin typeface="+mn-lt"/>
                      </a:endParaRPr>
                    </a:p>
                  </a:txBody>
                  <a:tcPr/>
                </a:tc>
                <a:tc>
                  <a:txBody>
                    <a:bodyPr/>
                    <a:lstStyle/>
                    <a:p>
                      <a:r>
                        <a:rPr lang="fr-FR" sz="1200" dirty="0">
                          <a:effectLst/>
                        </a:rPr>
                        <a:t>Très établi, écosystème large</a:t>
                      </a:r>
                      <a:endParaRPr lang="fr-FR" sz="1200" dirty="0">
                        <a:solidFill>
                          <a:schemeClr val="tx1"/>
                        </a:solidFill>
                        <a:latin typeface="+mn-lt"/>
                      </a:endParaRPr>
                    </a:p>
                  </a:txBody>
                  <a:tcPr/>
                </a:tc>
                <a:tc>
                  <a:txBody>
                    <a:bodyPr/>
                    <a:lstStyle/>
                    <a:p>
                      <a:r>
                        <a:rPr lang="fr-FR" sz="1200" dirty="0">
                          <a:effectLst/>
                        </a:rPr>
                        <a:t>En croissance rapide, surtout en Europe</a:t>
                      </a:r>
                      <a:endParaRPr lang="fr-FR" sz="1200" dirty="0">
                        <a:solidFill>
                          <a:schemeClr val="tx1"/>
                        </a:solidFill>
                        <a:latin typeface="+mn-lt"/>
                      </a:endParaRPr>
                    </a:p>
                  </a:txBody>
                  <a:tcPr/>
                </a:tc>
                <a:extLst>
                  <a:ext uri="{0D108BD9-81ED-4DB2-BD59-A6C34878D82A}">
                    <a16:rowId xmlns:a16="http://schemas.microsoft.com/office/drawing/2014/main" val="225215938"/>
                  </a:ext>
                </a:extLst>
              </a:tr>
            </a:tbl>
          </a:graphicData>
        </a:graphic>
      </p:graphicFrame>
    </p:spTree>
    <p:extLst>
      <p:ext uri="{BB962C8B-B14F-4D97-AF65-F5344CB8AC3E}">
        <p14:creationId xmlns:p14="http://schemas.microsoft.com/office/powerpoint/2010/main" val="8817049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2301</TotalTime>
  <Words>4333</Words>
  <Application>Microsoft Office PowerPoint</Application>
  <PresentationFormat>Grand écran</PresentationFormat>
  <Paragraphs>509</Paragraphs>
  <Slides>103</Slides>
  <Notes>63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103</vt:i4>
      </vt:variant>
    </vt:vector>
  </HeadingPairs>
  <TitlesOfParts>
    <vt:vector size="109" baseType="lpstr">
      <vt:lpstr>Arial</vt:lpstr>
      <vt:lpstr>Calibri</vt:lpstr>
      <vt:lpstr>Calibri Light</vt:lpstr>
      <vt:lpstr>Söhne</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Flavien Guerin</dc:creator>
  <cp:lastModifiedBy>BEAUFRERE Nicolas</cp:lastModifiedBy>
  <cp:revision>326</cp:revision>
  <cp:lastPrinted>2019-04-16T13:00:43Z</cp:lastPrinted>
  <dcterms:created xsi:type="dcterms:W3CDTF">2018-12-14T10:04:20Z</dcterms:created>
  <dcterms:modified xsi:type="dcterms:W3CDTF">2024-04-09T11:42:19Z</dcterms:modified>
</cp:coreProperties>
</file>