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6" r:id="rId6"/>
    <p:sldId id="315" r:id="rId7"/>
    <p:sldId id="316" r:id="rId8"/>
    <p:sldId id="293" r:id="rId9"/>
    <p:sldId id="318" r:id="rId10"/>
    <p:sldId id="319" r:id="rId11"/>
    <p:sldId id="320" r:id="rId12"/>
    <p:sldId id="27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DAFE31-AF2C-55ED-6A9C-E6906468F4FD}" name="PLICHON Matteo" initials="PM" userId="S::matteo.plichon@ensam.eu::3b28d039-f3bc-4812-9768-095cb0d8fcca" providerId="AD"/>
  <p188:author id="{B9199D9B-8E31-543B-D4AC-130100B3498D}" name="LOMBARD Eloi" initials="LE" userId="LOMBARD Eloi" providerId="None"/>
  <p188:author id="{ECCCABE8-1575-460D-C7BD-8C4E90B9D581}" name="PLICHON Matteo" initials="PM" userId="PLICHON Matte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DDDDDD"/>
    <a:srgbClr val="9D9D9D"/>
    <a:srgbClr val="FFD1FF"/>
    <a:srgbClr val="CC00CC"/>
    <a:srgbClr val="80276C"/>
    <a:srgbClr val="2DB5B2"/>
    <a:srgbClr val="009999"/>
    <a:srgbClr val="30C1BE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EB5EA-4568-4144-9D4A-55A184510DCF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03F74-0D94-494E-89F1-22FF88A26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716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5CFE9-9F99-4114-B0F9-7FA42898AD5B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DBED7-5FDD-45AC-B77B-DE79C8ED6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99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rem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Parallélogramme 2"/>
          <p:cNvSpPr>
            <a:spLocks/>
          </p:cNvSpPr>
          <p:nvPr userDrawn="1"/>
        </p:nvSpPr>
        <p:spPr>
          <a:xfrm>
            <a:off x="748145" y="0"/>
            <a:ext cx="5218544" cy="6187860"/>
          </a:xfrm>
          <a:custGeom>
            <a:avLst/>
            <a:gdLst>
              <a:gd name="connsiteX0" fmla="*/ 0 w 4821382"/>
              <a:gd name="connsiteY0" fmla="*/ 5393532 h 5393532"/>
              <a:gd name="connsiteX1" fmla="*/ 1205346 w 4821382"/>
              <a:gd name="connsiteY1" fmla="*/ 0 h 5393532"/>
              <a:gd name="connsiteX2" fmla="*/ 4821382 w 4821382"/>
              <a:gd name="connsiteY2" fmla="*/ 0 h 5393532"/>
              <a:gd name="connsiteX3" fmla="*/ 3616037 w 4821382"/>
              <a:gd name="connsiteY3" fmla="*/ 5393532 h 5393532"/>
              <a:gd name="connsiteX4" fmla="*/ 0 w 4821382"/>
              <a:gd name="connsiteY4" fmla="*/ 5393532 h 5393532"/>
              <a:gd name="connsiteX0" fmla="*/ 0 w 4821382"/>
              <a:gd name="connsiteY0" fmla="*/ 5393532 h 5393532"/>
              <a:gd name="connsiteX1" fmla="*/ 1205346 w 4821382"/>
              <a:gd name="connsiteY1" fmla="*/ 0 h 5393532"/>
              <a:gd name="connsiteX2" fmla="*/ 4821382 w 4821382"/>
              <a:gd name="connsiteY2" fmla="*/ 0 h 5393532"/>
              <a:gd name="connsiteX3" fmla="*/ 3616037 w 4821382"/>
              <a:gd name="connsiteY3" fmla="*/ 5393532 h 5393532"/>
              <a:gd name="connsiteX4" fmla="*/ 0 w 4821382"/>
              <a:gd name="connsiteY4" fmla="*/ 5393532 h 5393532"/>
              <a:gd name="connsiteX0" fmla="*/ 0 w 4821382"/>
              <a:gd name="connsiteY0" fmla="*/ 2428659 h 5393532"/>
              <a:gd name="connsiteX1" fmla="*/ 1205346 w 4821382"/>
              <a:gd name="connsiteY1" fmla="*/ 0 h 5393532"/>
              <a:gd name="connsiteX2" fmla="*/ 4821382 w 4821382"/>
              <a:gd name="connsiteY2" fmla="*/ 0 h 5393532"/>
              <a:gd name="connsiteX3" fmla="*/ 3616037 w 4821382"/>
              <a:gd name="connsiteY3" fmla="*/ 5393532 h 5393532"/>
              <a:gd name="connsiteX4" fmla="*/ 0 w 4821382"/>
              <a:gd name="connsiteY4" fmla="*/ 2428659 h 5393532"/>
              <a:gd name="connsiteX0" fmla="*/ 0 w 4821382"/>
              <a:gd name="connsiteY0" fmla="*/ 2428659 h 6187860"/>
              <a:gd name="connsiteX1" fmla="*/ 1205346 w 4821382"/>
              <a:gd name="connsiteY1" fmla="*/ 0 h 6187860"/>
              <a:gd name="connsiteX2" fmla="*/ 4821382 w 4821382"/>
              <a:gd name="connsiteY2" fmla="*/ 0 h 6187860"/>
              <a:gd name="connsiteX3" fmla="*/ 1879601 w 4821382"/>
              <a:gd name="connsiteY3" fmla="*/ 6187860 h 6187860"/>
              <a:gd name="connsiteX4" fmla="*/ 0 w 4821382"/>
              <a:gd name="connsiteY4" fmla="*/ 2428659 h 6187860"/>
              <a:gd name="connsiteX0" fmla="*/ 0 w 5218545"/>
              <a:gd name="connsiteY0" fmla="*/ 2428659 h 6187860"/>
              <a:gd name="connsiteX1" fmla="*/ 1205346 w 5218545"/>
              <a:gd name="connsiteY1" fmla="*/ 0 h 6187860"/>
              <a:gd name="connsiteX2" fmla="*/ 5218545 w 5218545"/>
              <a:gd name="connsiteY2" fmla="*/ 0 h 6187860"/>
              <a:gd name="connsiteX3" fmla="*/ 1879601 w 5218545"/>
              <a:gd name="connsiteY3" fmla="*/ 6187860 h 6187860"/>
              <a:gd name="connsiteX4" fmla="*/ 0 w 5218545"/>
              <a:gd name="connsiteY4" fmla="*/ 2428659 h 618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8545" h="6187860">
                <a:moveTo>
                  <a:pt x="0" y="2428659"/>
                </a:moveTo>
                <a:lnTo>
                  <a:pt x="1205346" y="0"/>
                </a:lnTo>
                <a:lnTo>
                  <a:pt x="5218545" y="0"/>
                </a:lnTo>
                <a:lnTo>
                  <a:pt x="1879601" y="6187860"/>
                </a:lnTo>
                <a:lnTo>
                  <a:pt x="0" y="242865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191" r="-15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4700588" y="4847268"/>
            <a:ext cx="408740" cy="90733"/>
          </a:xfrm>
          <a:prstGeom prst="rect">
            <a:avLst/>
          </a:prstGeom>
          <a:solidFill>
            <a:srgbClr val="802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26" y="6078169"/>
            <a:ext cx="1950190" cy="583504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680882" y="3579621"/>
            <a:ext cx="3919421" cy="1256209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Titre Powerpoint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80884" y="5167164"/>
            <a:ext cx="3919420" cy="714678"/>
          </a:xfrm>
        </p:spPr>
        <p:txBody>
          <a:bodyPr/>
          <a:lstStyle>
            <a:lvl1pPr marL="0" indent="0">
              <a:buNone/>
              <a:defRPr sz="14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4773246" y="6251741"/>
            <a:ext cx="1799323" cy="330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A3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6602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26" y="6078169"/>
            <a:ext cx="1950190" cy="583504"/>
          </a:xfrm>
          <a:prstGeom prst="rect">
            <a:avLst/>
          </a:prstGeom>
        </p:spPr>
      </p:pic>
      <p:sp>
        <p:nvSpPr>
          <p:cNvPr id="5" name="Rectangle 2"/>
          <p:cNvSpPr/>
          <p:nvPr userDrawn="1"/>
        </p:nvSpPr>
        <p:spPr>
          <a:xfrm>
            <a:off x="-20782" y="5910956"/>
            <a:ext cx="1785770" cy="957435"/>
          </a:xfrm>
          <a:custGeom>
            <a:avLst/>
            <a:gdLst>
              <a:gd name="connsiteX0" fmla="*/ 0 w 2517290"/>
              <a:gd name="connsiteY0" fmla="*/ 0 h 946677"/>
              <a:gd name="connsiteX1" fmla="*/ 2517290 w 2517290"/>
              <a:gd name="connsiteY1" fmla="*/ 0 h 946677"/>
              <a:gd name="connsiteX2" fmla="*/ 2517290 w 2517290"/>
              <a:gd name="connsiteY2" fmla="*/ 946677 h 946677"/>
              <a:gd name="connsiteX3" fmla="*/ 0 w 2517290"/>
              <a:gd name="connsiteY3" fmla="*/ 946677 h 946677"/>
              <a:gd name="connsiteX4" fmla="*/ 0 w 2517290"/>
              <a:gd name="connsiteY4" fmla="*/ 0 h 946677"/>
              <a:gd name="connsiteX0" fmla="*/ 0 w 2517290"/>
              <a:gd name="connsiteY0" fmla="*/ 0 h 957435"/>
              <a:gd name="connsiteX1" fmla="*/ 2517290 w 2517290"/>
              <a:gd name="connsiteY1" fmla="*/ 0 h 957435"/>
              <a:gd name="connsiteX2" fmla="*/ 1183341 w 2517290"/>
              <a:gd name="connsiteY2" fmla="*/ 957435 h 957435"/>
              <a:gd name="connsiteX3" fmla="*/ 0 w 2517290"/>
              <a:gd name="connsiteY3" fmla="*/ 946677 h 957435"/>
              <a:gd name="connsiteX4" fmla="*/ 0 w 2517290"/>
              <a:gd name="connsiteY4" fmla="*/ 0 h 957435"/>
              <a:gd name="connsiteX0" fmla="*/ 0 w 1785770"/>
              <a:gd name="connsiteY0" fmla="*/ 0 h 957435"/>
              <a:gd name="connsiteX1" fmla="*/ 1785770 w 1785770"/>
              <a:gd name="connsiteY1" fmla="*/ 10758 h 957435"/>
              <a:gd name="connsiteX2" fmla="*/ 1183341 w 1785770"/>
              <a:gd name="connsiteY2" fmla="*/ 957435 h 957435"/>
              <a:gd name="connsiteX3" fmla="*/ 0 w 1785770"/>
              <a:gd name="connsiteY3" fmla="*/ 946677 h 957435"/>
              <a:gd name="connsiteX4" fmla="*/ 0 w 1785770"/>
              <a:gd name="connsiteY4" fmla="*/ 0 h 957435"/>
              <a:gd name="connsiteX0" fmla="*/ 0 w 1785770"/>
              <a:gd name="connsiteY0" fmla="*/ 0 h 957435"/>
              <a:gd name="connsiteX1" fmla="*/ 1785770 w 1785770"/>
              <a:gd name="connsiteY1" fmla="*/ 10758 h 957435"/>
              <a:gd name="connsiteX2" fmla="*/ 1183341 w 1785770"/>
              <a:gd name="connsiteY2" fmla="*/ 957435 h 957435"/>
              <a:gd name="connsiteX3" fmla="*/ 10391 w 1785770"/>
              <a:gd name="connsiteY3" fmla="*/ 946677 h 957435"/>
              <a:gd name="connsiteX4" fmla="*/ 0 w 1785770"/>
              <a:gd name="connsiteY4" fmla="*/ 0 h 95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770" h="957435">
                <a:moveTo>
                  <a:pt x="0" y="0"/>
                </a:moveTo>
                <a:lnTo>
                  <a:pt x="1785770" y="10758"/>
                </a:lnTo>
                <a:lnTo>
                  <a:pt x="1183341" y="957435"/>
                </a:lnTo>
                <a:lnTo>
                  <a:pt x="10391" y="946677"/>
                </a:lnTo>
                <a:lnTo>
                  <a:pt x="0" y="0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2"/>
          <p:cNvSpPr/>
          <p:nvPr userDrawn="1"/>
        </p:nvSpPr>
        <p:spPr>
          <a:xfrm rot="10800000">
            <a:off x="6794030" y="-10391"/>
            <a:ext cx="2349970" cy="1259929"/>
          </a:xfrm>
          <a:custGeom>
            <a:avLst/>
            <a:gdLst>
              <a:gd name="connsiteX0" fmla="*/ 0 w 2517290"/>
              <a:gd name="connsiteY0" fmla="*/ 0 h 946677"/>
              <a:gd name="connsiteX1" fmla="*/ 2517290 w 2517290"/>
              <a:gd name="connsiteY1" fmla="*/ 0 h 946677"/>
              <a:gd name="connsiteX2" fmla="*/ 2517290 w 2517290"/>
              <a:gd name="connsiteY2" fmla="*/ 946677 h 946677"/>
              <a:gd name="connsiteX3" fmla="*/ 0 w 2517290"/>
              <a:gd name="connsiteY3" fmla="*/ 946677 h 946677"/>
              <a:gd name="connsiteX4" fmla="*/ 0 w 2517290"/>
              <a:gd name="connsiteY4" fmla="*/ 0 h 946677"/>
              <a:gd name="connsiteX0" fmla="*/ 0 w 2517290"/>
              <a:gd name="connsiteY0" fmla="*/ 0 h 957435"/>
              <a:gd name="connsiteX1" fmla="*/ 2517290 w 2517290"/>
              <a:gd name="connsiteY1" fmla="*/ 0 h 957435"/>
              <a:gd name="connsiteX2" fmla="*/ 1183341 w 2517290"/>
              <a:gd name="connsiteY2" fmla="*/ 957435 h 957435"/>
              <a:gd name="connsiteX3" fmla="*/ 0 w 2517290"/>
              <a:gd name="connsiteY3" fmla="*/ 946677 h 957435"/>
              <a:gd name="connsiteX4" fmla="*/ 0 w 2517290"/>
              <a:gd name="connsiteY4" fmla="*/ 0 h 957435"/>
              <a:gd name="connsiteX0" fmla="*/ 0 w 1785770"/>
              <a:gd name="connsiteY0" fmla="*/ 0 h 957435"/>
              <a:gd name="connsiteX1" fmla="*/ 1785770 w 1785770"/>
              <a:gd name="connsiteY1" fmla="*/ 10758 h 957435"/>
              <a:gd name="connsiteX2" fmla="*/ 1183341 w 1785770"/>
              <a:gd name="connsiteY2" fmla="*/ 957435 h 957435"/>
              <a:gd name="connsiteX3" fmla="*/ 0 w 1785770"/>
              <a:gd name="connsiteY3" fmla="*/ 946677 h 957435"/>
              <a:gd name="connsiteX4" fmla="*/ 0 w 1785770"/>
              <a:gd name="connsiteY4" fmla="*/ 0 h 95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770" h="957435">
                <a:moveTo>
                  <a:pt x="0" y="0"/>
                </a:moveTo>
                <a:lnTo>
                  <a:pt x="1785770" y="10758"/>
                </a:lnTo>
                <a:lnTo>
                  <a:pt x="1183341" y="957435"/>
                </a:lnTo>
                <a:lnTo>
                  <a:pt x="0" y="946677"/>
                </a:lnTo>
                <a:lnTo>
                  <a:pt x="0" y="0"/>
                </a:lnTo>
                <a:close/>
              </a:path>
            </a:pathLst>
          </a:custGeom>
          <a:solidFill>
            <a:srgbClr val="80276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66254" y="6367318"/>
            <a:ext cx="646546" cy="29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A4C5B2E-C222-42BA-A6AE-2E2D0C9DED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5" b="63604"/>
          <a:stretch/>
        </p:blipFill>
        <p:spPr>
          <a:xfrm rot="16200000">
            <a:off x="-2187143" y="2187147"/>
            <a:ext cx="6870358" cy="24960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26" y="6078169"/>
            <a:ext cx="1950190" cy="583504"/>
          </a:xfrm>
          <a:prstGeom prst="rect">
            <a:avLst/>
          </a:prstGeom>
        </p:spPr>
      </p:pic>
      <p:sp>
        <p:nvSpPr>
          <p:cNvPr id="8" name="Trapèze 5"/>
          <p:cNvSpPr/>
          <p:nvPr userDrawn="1"/>
        </p:nvSpPr>
        <p:spPr>
          <a:xfrm>
            <a:off x="0" y="3168064"/>
            <a:ext cx="2502684" cy="3708224"/>
          </a:xfrm>
          <a:custGeom>
            <a:avLst/>
            <a:gdLst>
              <a:gd name="connsiteX0" fmla="*/ 0 w 2495569"/>
              <a:gd name="connsiteY0" fmla="*/ 1902691 h 1902691"/>
              <a:gd name="connsiteX1" fmla="*/ 475673 w 2495569"/>
              <a:gd name="connsiteY1" fmla="*/ 0 h 1902691"/>
              <a:gd name="connsiteX2" fmla="*/ 2019896 w 2495569"/>
              <a:gd name="connsiteY2" fmla="*/ 0 h 1902691"/>
              <a:gd name="connsiteX3" fmla="*/ 2495569 w 2495569"/>
              <a:gd name="connsiteY3" fmla="*/ 1902691 h 1902691"/>
              <a:gd name="connsiteX4" fmla="*/ 0 w 2495569"/>
              <a:gd name="connsiteY4" fmla="*/ 1902691 h 1902691"/>
              <a:gd name="connsiteX0" fmla="*/ 0 w 2495569"/>
              <a:gd name="connsiteY0" fmla="*/ 1985818 h 1985818"/>
              <a:gd name="connsiteX1" fmla="*/ 13854 w 2495569"/>
              <a:gd name="connsiteY1" fmla="*/ 0 h 1985818"/>
              <a:gd name="connsiteX2" fmla="*/ 2019896 w 2495569"/>
              <a:gd name="connsiteY2" fmla="*/ 83127 h 1985818"/>
              <a:gd name="connsiteX3" fmla="*/ 2495569 w 2495569"/>
              <a:gd name="connsiteY3" fmla="*/ 1985818 h 1985818"/>
              <a:gd name="connsiteX4" fmla="*/ 0 w 2495569"/>
              <a:gd name="connsiteY4" fmla="*/ 1985818 h 1985818"/>
              <a:gd name="connsiteX0" fmla="*/ 0 w 2495569"/>
              <a:gd name="connsiteY0" fmla="*/ 1985818 h 1985818"/>
              <a:gd name="connsiteX1" fmla="*/ 13854 w 2495569"/>
              <a:gd name="connsiteY1" fmla="*/ 0 h 1985818"/>
              <a:gd name="connsiteX2" fmla="*/ 2481714 w 2495569"/>
              <a:gd name="connsiteY2" fmla="*/ 831273 h 1985818"/>
              <a:gd name="connsiteX3" fmla="*/ 2495569 w 2495569"/>
              <a:gd name="connsiteY3" fmla="*/ 1985818 h 1985818"/>
              <a:gd name="connsiteX4" fmla="*/ 0 w 2495569"/>
              <a:gd name="connsiteY4" fmla="*/ 1985818 h 1985818"/>
              <a:gd name="connsiteX0" fmla="*/ 0 w 2509423"/>
              <a:gd name="connsiteY0" fmla="*/ 1985818 h 1985818"/>
              <a:gd name="connsiteX1" fmla="*/ 13854 w 2509423"/>
              <a:gd name="connsiteY1" fmla="*/ 0 h 1985818"/>
              <a:gd name="connsiteX2" fmla="*/ 2509423 w 2509423"/>
              <a:gd name="connsiteY2" fmla="*/ 1393435 h 1985818"/>
              <a:gd name="connsiteX3" fmla="*/ 2495569 w 2509423"/>
              <a:gd name="connsiteY3" fmla="*/ 1985818 h 1985818"/>
              <a:gd name="connsiteX4" fmla="*/ 0 w 2509423"/>
              <a:gd name="connsiteY4" fmla="*/ 1985818 h 1985818"/>
              <a:gd name="connsiteX0" fmla="*/ 0 w 2495569"/>
              <a:gd name="connsiteY0" fmla="*/ 1985818 h 1985818"/>
              <a:gd name="connsiteX1" fmla="*/ 13854 w 2495569"/>
              <a:gd name="connsiteY1" fmla="*/ 0 h 1985818"/>
              <a:gd name="connsiteX2" fmla="*/ 2481714 w 2495569"/>
              <a:gd name="connsiteY2" fmla="*/ 1064900 h 1985818"/>
              <a:gd name="connsiteX3" fmla="*/ 2495569 w 2495569"/>
              <a:gd name="connsiteY3" fmla="*/ 1985818 h 1985818"/>
              <a:gd name="connsiteX4" fmla="*/ 0 w 2495569"/>
              <a:gd name="connsiteY4" fmla="*/ 1985818 h 1985818"/>
              <a:gd name="connsiteX0" fmla="*/ 0 w 2481714"/>
              <a:gd name="connsiteY0" fmla="*/ 1985818 h 2898419"/>
              <a:gd name="connsiteX1" fmla="*/ 13854 w 2481714"/>
              <a:gd name="connsiteY1" fmla="*/ 0 h 2898419"/>
              <a:gd name="connsiteX2" fmla="*/ 2481714 w 2481714"/>
              <a:gd name="connsiteY2" fmla="*/ 1064900 h 2898419"/>
              <a:gd name="connsiteX3" fmla="*/ 2440151 w 2481714"/>
              <a:gd name="connsiteY3" fmla="*/ 2898419 h 2898419"/>
              <a:gd name="connsiteX4" fmla="*/ 0 w 2481714"/>
              <a:gd name="connsiteY4" fmla="*/ 1985818 h 2898419"/>
              <a:gd name="connsiteX0" fmla="*/ 0 w 2472478"/>
              <a:gd name="connsiteY0" fmla="*/ 2927621 h 2927621"/>
              <a:gd name="connsiteX1" fmla="*/ 4618 w 2472478"/>
              <a:gd name="connsiteY1" fmla="*/ 0 h 2927621"/>
              <a:gd name="connsiteX2" fmla="*/ 2472478 w 2472478"/>
              <a:gd name="connsiteY2" fmla="*/ 1064900 h 2927621"/>
              <a:gd name="connsiteX3" fmla="*/ 2430915 w 2472478"/>
              <a:gd name="connsiteY3" fmla="*/ 2898419 h 2927621"/>
              <a:gd name="connsiteX4" fmla="*/ 0 w 2472478"/>
              <a:gd name="connsiteY4" fmla="*/ 2927621 h 2927621"/>
              <a:gd name="connsiteX0" fmla="*/ 0 w 2472478"/>
              <a:gd name="connsiteY0" fmla="*/ 2927621 h 2927621"/>
              <a:gd name="connsiteX1" fmla="*/ 4618 w 2472478"/>
              <a:gd name="connsiteY1" fmla="*/ 0 h 2927621"/>
              <a:gd name="connsiteX2" fmla="*/ 2472478 w 2472478"/>
              <a:gd name="connsiteY2" fmla="*/ 1064900 h 2927621"/>
              <a:gd name="connsiteX3" fmla="*/ 2458624 w 2472478"/>
              <a:gd name="connsiteY3" fmla="*/ 2920321 h 2927621"/>
              <a:gd name="connsiteX4" fmla="*/ 0 w 2472478"/>
              <a:gd name="connsiteY4" fmla="*/ 2927621 h 292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2478" h="2927621">
                <a:moveTo>
                  <a:pt x="0" y="2927621"/>
                </a:moveTo>
                <a:cubicBezTo>
                  <a:pt x="1539" y="1951747"/>
                  <a:pt x="3079" y="975874"/>
                  <a:pt x="4618" y="0"/>
                </a:cubicBezTo>
                <a:lnTo>
                  <a:pt x="2472478" y="1064900"/>
                </a:lnTo>
                <a:lnTo>
                  <a:pt x="2458624" y="2920321"/>
                </a:lnTo>
                <a:lnTo>
                  <a:pt x="0" y="2927621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66254" y="6367318"/>
            <a:ext cx="646546" cy="29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A4C5B2E-C222-42BA-A6AE-2E2D0C9DED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5644" y="704218"/>
            <a:ext cx="5956612" cy="65987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Titre sur une ligne ou </a:t>
            </a:r>
          </a:p>
          <a:p>
            <a:pPr lvl="0"/>
            <a:r>
              <a:rPr lang="fr-FR"/>
              <a:t>sur deux lignes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45645" y="1616364"/>
            <a:ext cx="5956611" cy="42856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Coactique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aliquotiens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nostri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pedites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ad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eos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persequendos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scandere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clivos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sublimes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etiam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si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lapsantibus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plantis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fruticeta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prensando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vel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d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dumos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ad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vertices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venerint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summos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, inter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arta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tamen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et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invia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nullas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acies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explicare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permissi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nec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firmare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nisu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valido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gressus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: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hoste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discursatore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rupium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abscisa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volvente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,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ruinis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ponderum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inmanium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consternuntur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,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dumos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ad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vertices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venerint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summos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, inter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arta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tamen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et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invia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nullas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acies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explicare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permissi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nec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firmare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nisu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valido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gressus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: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hoste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discursatore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rupium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abscisa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volvente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,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ruinis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ponderum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inmanium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consternuntur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,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umos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ad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vertices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venerint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summos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, inter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arta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tame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06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5" b="63604"/>
          <a:stretch/>
        </p:blipFill>
        <p:spPr>
          <a:xfrm rot="16200000">
            <a:off x="-2187143" y="2187147"/>
            <a:ext cx="6870358" cy="24960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26" y="6078169"/>
            <a:ext cx="1950190" cy="58350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66254" y="6367318"/>
            <a:ext cx="646546" cy="29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A4C5B2E-C222-42BA-A6AE-2E2D0C9DED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12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5" b="63724"/>
          <a:stretch/>
        </p:blipFill>
        <p:spPr>
          <a:xfrm rot="16200000">
            <a:off x="-2195382" y="2195382"/>
            <a:ext cx="6878594" cy="24878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26" y="6078169"/>
            <a:ext cx="1950190" cy="583504"/>
          </a:xfrm>
          <a:prstGeom prst="rect">
            <a:avLst/>
          </a:prstGeom>
        </p:spPr>
      </p:pic>
      <p:sp>
        <p:nvSpPr>
          <p:cNvPr id="9" name="Trapèze 5"/>
          <p:cNvSpPr/>
          <p:nvPr userDrawn="1"/>
        </p:nvSpPr>
        <p:spPr>
          <a:xfrm>
            <a:off x="-9442" y="3172708"/>
            <a:ext cx="2502684" cy="3708224"/>
          </a:xfrm>
          <a:custGeom>
            <a:avLst/>
            <a:gdLst>
              <a:gd name="connsiteX0" fmla="*/ 0 w 2495569"/>
              <a:gd name="connsiteY0" fmla="*/ 1902691 h 1902691"/>
              <a:gd name="connsiteX1" fmla="*/ 475673 w 2495569"/>
              <a:gd name="connsiteY1" fmla="*/ 0 h 1902691"/>
              <a:gd name="connsiteX2" fmla="*/ 2019896 w 2495569"/>
              <a:gd name="connsiteY2" fmla="*/ 0 h 1902691"/>
              <a:gd name="connsiteX3" fmla="*/ 2495569 w 2495569"/>
              <a:gd name="connsiteY3" fmla="*/ 1902691 h 1902691"/>
              <a:gd name="connsiteX4" fmla="*/ 0 w 2495569"/>
              <a:gd name="connsiteY4" fmla="*/ 1902691 h 1902691"/>
              <a:gd name="connsiteX0" fmla="*/ 0 w 2495569"/>
              <a:gd name="connsiteY0" fmla="*/ 1985818 h 1985818"/>
              <a:gd name="connsiteX1" fmla="*/ 13854 w 2495569"/>
              <a:gd name="connsiteY1" fmla="*/ 0 h 1985818"/>
              <a:gd name="connsiteX2" fmla="*/ 2019896 w 2495569"/>
              <a:gd name="connsiteY2" fmla="*/ 83127 h 1985818"/>
              <a:gd name="connsiteX3" fmla="*/ 2495569 w 2495569"/>
              <a:gd name="connsiteY3" fmla="*/ 1985818 h 1985818"/>
              <a:gd name="connsiteX4" fmla="*/ 0 w 2495569"/>
              <a:gd name="connsiteY4" fmla="*/ 1985818 h 1985818"/>
              <a:gd name="connsiteX0" fmla="*/ 0 w 2495569"/>
              <a:gd name="connsiteY0" fmla="*/ 1985818 h 1985818"/>
              <a:gd name="connsiteX1" fmla="*/ 13854 w 2495569"/>
              <a:gd name="connsiteY1" fmla="*/ 0 h 1985818"/>
              <a:gd name="connsiteX2" fmla="*/ 2481714 w 2495569"/>
              <a:gd name="connsiteY2" fmla="*/ 831273 h 1985818"/>
              <a:gd name="connsiteX3" fmla="*/ 2495569 w 2495569"/>
              <a:gd name="connsiteY3" fmla="*/ 1985818 h 1985818"/>
              <a:gd name="connsiteX4" fmla="*/ 0 w 2495569"/>
              <a:gd name="connsiteY4" fmla="*/ 1985818 h 1985818"/>
              <a:gd name="connsiteX0" fmla="*/ 0 w 2509423"/>
              <a:gd name="connsiteY0" fmla="*/ 1985818 h 1985818"/>
              <a:gd name="connsiteX1" fmla="*/ 13854 w 2509423"/>
              <a:gd name="connsiteY1" fmla="*/ 0 h 1985818"/>
              <a:gd name="connsiteX2" fmla="*/ 2509423 w 2509423"/>
              <a:gd name="connsiteY2" fmla="*/ 1393435 h 1985818"/>
              <a:gd name="connsiteX3" fmla="*/ 2495569 w 2509423"/>
              <a:gd name="connsiteY3" fmla="*/ 1985818 h 1985818"/>
              <a:gd name="connsiteX4" fmla="*/ 0 w 2509423"/>
              <a:gd name="connsiteY4" fmla="*/ 1985818 h 1985818"/>
              <a:gd name="connsiteX0" fmla="*/ 0 w 2495569"/>
              <a:gd name="connsiteY0" fmla="*/ 1985818 h 1985818"/>
              <a:gd name="connsiteX1" fmla="*/ 13854 w 2495569"/>
              <a:gd name="connsiteY1" fmla="*/ 0 h 1985818"/>
              <a:gd name="connsiteX2" fmla="*/ 2481714 w 2495569"/>
              <a:gd name="connsiteY2" fmla="*/ 1064900 h 1985818"/>
              <a:gd name="connsiteX3" fmla="*/ 2495569 w 2495569"/>
              <a:gd name="connsiteY3" fmla="*/ 1985818 h 1985818"/>
              <a:gd name="connsiteX4" fmla="*/ 0 w 2495569"/>
              <a:gd name="connsiteY4" fmla="*/ 1985818 h 1985818"/>
              <a:gd name="connsiteX0" fmla="*/ 0 w 2481714"/>
              <a:gd name="connsiteY0" fmla="*/ 1985818 h 2898419"/>
              <a:gd name="connsiteX1" fmla="*/ 13854 w 2481714"/>
              <a:gd name="connsiteY1" fmla="*/ 0 h 2898419"/>
              <a:gd name="connsiteX2" fmla="*/ 2481714 w 2481714"/>
              <a:gd name="connsiteY2" fmla="*/ 1064900 h 2898419"/>
              <a:gd name="connsiteX3" fmla="*/ 2440151 w 2481714"/>
              <a:gd name="connsiteY3" fmla="*/ 2898419 h 2898419"/>
              <a:gd name="connsiteX4" fmla="*/ 0 w 2481714"/>
              <a:gd name="connsiteY4" fmla="*/ 1985818 h 2898419"/>
              <a:gd name="connsiteX0" fmla="*/ 0 w 2472478"/>
              <a:gd name="connsiteY0" fmla="*/ 2927621 h 2927621"/>
              <a:gd name="connsiteX1" fmla="*/ 4618 w 2472478"/>
              <a:gd name="connsiteY1" fmla="*/ 0 h 2927621"/>
              <a:gd name="connsiteX2" fmla="*/ 2472478 w 2472478"/>
              <a:gd name="connsiteY2" fmla="*/ 1064900 h 2927621"/>
              <a:gd name="connsiteX3" fmla="*/ 2430915 w 2472478"/>
              <a:gd name="connsiteY3" fmla="*/ 2898419 h 2927621"/>
              <a:gd name="connsiteX4" fmla="*/ 0 w 2472478"/>
              <a:gd name="connsiteY4" fmla="*/ 2927621 h 2927621"/>
              <a:gd name="connsiteX0" fmla="*/ 0 w 2472478"/>
              <a:gd name="connsiteY0" fmla="*/ 2927621 h 2927621"/>
              <a:gd name="connsiteX1" fmla="*/ 4618 w 2472478"/>
              <a:gd name="connsiteY1" fmla="*/ 0 h 2927621"/>
              <a:gd name="connsiteX2" fmla="*/ 2472478 w 2472478"/>
              <a:gd name="connsiteY2" fmla="*/ 1064900 h 2927621"/>
              <a:gd name="connsiteX3" fmla="*/ 2458624 w 2472478"/>
              <a:gd name="connsiteY3" fmla="*/ 2920321 h 2927621"/>
              <a:gd name="connsiteX4" fmla="*/ 0 w 2472478"/>
              <a:gd name="connsiteY4" fmla="*/ 2927621 h 292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2478" h="2927621">
                <a:moveTo>
                  <a:pt x="0" y="2927621"/>
                </a:moveTo>
                <a:cubicBezTo>
                  <a:pt x="1539" y="1951747"/>
                  <a:pt x="3079" y="975874"/>
                  <a:pt x="4618" y="0"/>
                </a:cubicBezTo>
                <a:lnTo>
                  <a:pt x="2472478" y="1064900"/>
                </a:lnTo>
                <a:lnTo>
                  <a:pt x="2458624" y="2920321"/>
                </a:lnTo>
                <a:lnTo>
                  <a:pt x="0" y="2927621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7211" r="-672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66254" y="6367318"/>
            <a:ext cx="646546" cy="29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A4C5B2E-C222-42BA-A6AE-2E2D0C9DED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5644" y="704218"/>
            <a:ext cx="5956612" cy="659870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Titre sur une ligne ou </a:t>
            </a:r>
          </a:p>
          <a:p>
            <a:pPr lvl="0"/>
            <a:r>
              <a:rPr lang="fr-FR"/>
              <a:t>sur deux lignes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45645" y="1616364"/>
            <a:ext cx="5956611" cy="42856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Coactique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aliquotiens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nostri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pedites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ad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eos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persequendos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scandere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clivos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sublimes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etiam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si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lapsantibus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plantis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fruticeta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prensando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vel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d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dumos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ad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vertices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venerint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summos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, inter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arta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tamen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et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invia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nullas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acies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explicare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permissi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nec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firmare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nisu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valido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gressus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: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hoste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discursatore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rupium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abscisa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volvente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,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ruinis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ponderum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inmanium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consternuntur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,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dumos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ad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vertices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venerint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summos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, inter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arta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tamen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et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invia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nullas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acies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explicare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permissi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nec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firmare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nisu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valido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gressus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: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hoste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discursatore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rupium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abscisa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volvente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,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ruinis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ponderum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inmanium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consternuntur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,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umos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ad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vertices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venerint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summos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, inter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arta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 </a:t>
            </a:r>
            <a:r>
              <a:rPr lang="fr-FR" sz="18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tame</a:t>
            </a:r>
            <a:r>
              <a:rPr lang="fr-FR" sz="18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Zilla Slab" charset="0"/>
              </a:rPr>
              <a:t>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285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5" b="63724"/>
          <a:stretch/>
        </p:blipFill>
        <p:spPr>
          <a:xfrm rot="16200000">
            <a:off x="-2195382" y="2195382"/>
            <a:ext cx="6878594" cy="24878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26" y="6078169"/>
            <a:ext cx="1950190" cy="58350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66254" y="6367318"/>
            <a:ext cx="646546" cy="29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A4C5B2E-C222-42BA-A6AE-2E2D0C9DED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66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on 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02" y="3805377"/>
            <a:ext cx="2698188" cy="807309"/>
          </a:xfrm>
          <a:prstGeom prst="rect">
            <a:avLst/>
          </a:prstGeom>
        </p:spPr>
      </p:pic>
      <p:grpSp>
        <p:nvGrpSpPr>
          <p:cNvPr id="12" name="Groupe 11"/>
          <p:cNvGrpSpPr/>
          <p:nvPr userDrawn="1"/>
        </p:nvGrpSpPr>
        <p:grpSpPr>
          <a:xfrm>
            <a:off x="4834622" y="4795924"/>
            <a:ext cx="2415650" cy="444840"/>
            <a:chOff x="4817012" y="4370070"/>
            <a:chExt cx="2569770" cy="473221"/>
          </a:xfrm>
        </p:grpSpPr>
        <p:pic>
          <p:nvPicPr>
            <p:cNvPr id="2" name="Image 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012" y="4370070"/>
              <a:ext cx="450000" cy="473221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898" y="4381280"/>
              <a:ext cx="450000" cy="450801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841" y="4381280"/>
              <a:ext cx="450000" cy="450801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955" y="4381280"/>
              <a:ext cx="450000" cy="45080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782" y="4381280"/>
              <a:ext cx="450000" cy="450801"/>
            </a:xfrm>
            <a:prstGeom prst="rect">
              <a:avLst/>
            </a:prstGeom>
          </p:spPr>
        </p:pic>
      </p:grpSp>
      <p:sp>
        <p:nvSpPr>
          <p:cNvPr id="13" name="Espace réservé du texte 1"/>
          <p:cNvSpPr>
            <a:spLocks noGrp="1"/>
          </p:cNvSpPr>
          <p:nvPr>
            <p:ph type="body" sz="quarter" idx="11" hasCustomPrompt="1"/>
          </p:nvPr>
        </p:nvSpPr>
        <p:spPr>
          <a:xfrm>
            <a:off x="4729779" y="5434540"/>
            <a:ext cx="2775204" cy="319215"/>
          </a:xfrm>
        </p:spPr>
        <p:txBody>
          <a:bodyPr/>
          <a:lstStyle>
            <a:lvl1pPr marL="0" indent="0">
              <a:buNone/>
              <a:defRPr sz="1700">
                <a:solidFill>
                  <a:srgbClr val="80276C"/>
                </a:solidFill>
              </a:defRPr>
            </a:lvl1pPr>
          </a:lstStyle>
          <a:p>
            <a:r>
              <a:rPr lang="fr-FR" sz="1800" b="1">
                <a:latin typeface="Verdana" panose="020B0604030504040204" pitchFamily="34" charset="0"/>
                <a:ea typeface="Verdana" panose="020B0604030504040204" pitchFamily="34" charset="0"/>
              </a:rPr>
              <a:t>ARTSETMETIERS.FR</a:t>
            </a:r>
          </a:p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rem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26" y="6078169"/>
            <a:ext cx="1950190" cy="583504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680882" y="3579622"/>
            <a:ext cx="4093663" cy="594446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Sommaire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80883" y="4309533"/>
            <a:ext cx="4093661" cy="16510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Titre 1 </a:t>
            </a:r>
          </a:p>
          <a:p>
            <a:pPr lvl="0"/>
            <a:r>
              <a:rPr lang="fr-FR"/>
              <a:t>Titre 2</a:t>
            </a:r>
          </a:p>
          <a:p>
            <a:pPr lvl="0"/>
            <a:r>
              <a:rPr lang="fr-FR"/>
              <a:t>Titre 3</a:t>
            </a:r>
          </a:p>
          <a:p>
            <a:pPr lvl="0"/>
            <a:r>
              <a:rPr lang="fr-FR"/>
              <a:t>Titre 4</a:t>
            </a:r>
          </a:p>
        </p:txBody>
      </p:sp>
    </p:spTree>
    <p:extLst>
      <p:ext uri="{BB962C8B-B14F-4D97-AF65-F5344CB8AC3E}">
        <p14:creationId xmlns:p14="http://schemas.microsoft.com/office/powerpoint/2010/main" val="345308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on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26" y="6078169"/>
            <a:ext cx="1950190" cy="5835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700588" y="4847268"/>
            <a:ext cx="408740" cy="90733"/>
          </a:xfrm>
          <a:prstGeom prst="rect">
            <a:avLst/>
          </a:prstGeom>
          <a:solidFill>
            <a:srgbClr val="802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680883" y="3579621"/>
            <a:ext cx="4130608" cy="1256209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Titre intercalaire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80883" y="5167164"/>
            <a:ext cx="4130607" cy="385140"/>
          </a:xfrm>
        </p:spPr>
        <p:txBody>
          <a:bodyPr/>
          <a:lstStyle>
            <a:lvl1pPr marL="0" indent="0">
              <a:buNone/>
              <a:defRPr sz="14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Sous-titre Texte</a:t>
            </a: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66254" y="6367318"/>
            <a:ext cx="646546" cy="29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A4C5B2E-C222-42BA-A6AE-2E2D0C9DED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on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26" y="6078169"/>
            <a:ext cx="1950190" cy="5835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700588" y="4847268"/>
            <a:ext cx="408740" cy="90733"/>
          </a:xfrm>
          <a:prstGeom prst="rect">
            <a:avLst/>
          </a:prstGeom>
          <a:solidFill>
            <a:srgbClr val="802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680883" y="3579621"/>
            <a:ext cx="3246438" cy="1256209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Titre intercalaire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80884" y="5167164"/>
            <a:ext cx="3919420" cy="385140"/>
          </a:xfrm>
        </p:spPr>
        <p:txBody>
          <a:bodyPr/>
          <a:lstStyle>
            <a:lvl1pPr marL="0" indent="0">
              <a:buNone/>
              <a:defRPr sz="14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Sous-titre Texte</a:t>
            </a:r>
          </a:p>
        </p:txBody>
      </p:sp>
      <p:sp>
        <p:nvSpPr>
          <p:cNvPr id="12" name="Rectangle 1"/>
          <p:cNvSpPr/>
          <p:nvPr userDrawn="1"/>
        </p:nvSpPr>
        <p:spPr>
          <a:xfrm>
            <a:off x="-2" y="2455333"/>
            <a:ext cx="2963335" cy="4418703"/>
          </a:xfrm>
          <a:custGeom>
            <a:avLst/>
            <a:gdLst>
              <a:gd name="connsiteX0" fmla="*/ 0 w 2658534"/>
              <a:gd name="connsiteY0" fmla="*/ 0 h 3114836"/>
              <a:gd name="connsiteX1" fmla="*/ 2658534 w 2658534"/>
              <a:gd name="connsiteY1" fmla="*/ 0 h 3114836"/>
              <a:gd name="connsiteX2" fmla="*/ 2658534 w 2658534"/>
              <a:gd name="connsiteY2" fmla="*/ 3114836 h 3114836"/>
              <a:gd name="connsiteX3" fmla="*/ 0 w 2658534"/>
              <a:gd name="connsiteY3" fmla="*/ 3114836 h 3114836"/>
              <a:gd name="connsiteX4" fmla="*/ 0 w 2658534"/>
              <a:gd name="connsiteY4" fmla="*/ 0 h 3114836"/>
              <a:gd name="connsiteX0" fmla="*/ 93133 w 2658534"/>
              <a:gd name="connsiteY0" fmla="*/ 0 h 3622836"/>
              <a:gd name="connsiteX1" fmla="*/ 2658534 w 2658534"/>
              <a:gd name="connsiteY1" fmla="*/ 508000 h 3622836"/>
              <a:gd name="connsiteX2" fmla="*/ 2658534 w 2658534"/>
              <a:gd name="connsiteY2" fmla="*/ 3622836 h 3622836"/>
              <a:gd name="connsiteX3" fmla="*/ 0 w 2658534"/>
              <a:gd name="connsiteY3" fmla="*/ 3622836 h 3622836"/>
              <a:gd name="connsiteX4" fmla="*/ 93133 w 2658534"/>
              <a:gd name="connsiteY4" fmla="*/ 0 h 3622836"/>
              <a:gd name="connsiteX0" fmla="*/ 745067 w 3310468"/>
              <a:gd name="connsiteY0" fmla="*/ 0 h 3622836"/>
              <a:gd name="connsiteX1" fmla="*/ 3310468 w 3310468"/>
              <a:gd name="connsiteY1" fmla="*/ 508000 h 3622836"/>
              <a:gd name="connsiteX2" fmla="*/ 3310468 w 3310468"/>
              <a:gd name="connsiteY2" fmla="*/ 3622836 h 3622836"/>
              <a:gd name="connsiteX3" fmla="*/ 0 w 3310468"/>
              <a:gd name="connsiteY3" fmla="*/ 1489236 h 3622836"/>
              <a:gd name="connsiteX4" fmla="*/ 745067 w 3310468"/>
              <a:gd name="connsiteY4" fmla="*/ 0 h 3622836"/>
              <a:gd name="connsiteX0" fmla="*/ 745067 w 3310468"/>
              <a:gd name="connsiteY0" fmla="*/ 0 h 4418703"/>
              <a:gd name="connsiteX1" fmla="*/ 3310468 w 3310468"/>
              <a:gd name="connsiteY1" fmla="*/ 508000 h 4418703"/>
              <a:gd name="connsiteX2" fmla="*/ 8468 w 3310468"/>
              <a:gd name="connsiteY2" fmla="*/ 4418703 h 4418703"/>
              <a:gd name="connsiteX3" fmla="*/ 0 w 3310468"/>
              <a:gd name="connsiteY3" fmla="*/ 1489236 h 4418703"/>
              <a:gd name="connsiteX4" fmla="*/ 745067 w 3310468"/>
              <a:gd name="connsiteY4" fmla="*/ 0 h 4418703"/>
              <a:gd name="connsiteX0" fmla="*/ 745067 w 2963335"/>
              <a:gd name="connsiteY0" fmla="*/ 0 h 4418703"/>
              <a:gd name="connsiteX1" fmla="*/ 2963335 w 2963335"/>
              <a:gd name="connsiteY1" fmla="*/ 4402667 h 4418703"/>
              <a:gd name="connsiteX2" fmla="*/ 8468 w 2963335"/>
              <a:gd name="connsiteY2" fmla="*/ 4418703 h 4418703"/>
              <a:gd name="connsiteX3" fmla="*/ 0 w 2963335"/>
              <a:gd name="connsiteY3" fmla="*/ 1489236 h 4418703"/>
              <a:gd name="connsiteX4" fmla="*/ 745067 w 2963335"/>
              <a:gd name="connsiteY4" fmla="*/ 0 h 441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3335" h="4418703">
                <a:moveTo>
                  <a:pt x="745067" y="0"/>
                </a:moveTo>
                <a:lnTo>
                  <a:pt x="2963335" y="4402667"/>
                </a:lnTo>
                <a:lnTo>
                  <a:pt x="8468" y="4418703"/>
                </a:lnTo>
                <a:cubicBezTo>
                  <a:pt x="5645" y="3442214"/>
                  <a:pt x="2823" y="2465725"/>
                  <a:pt x="0" y="1489236"/>
                </a:cubicBezTo>
                <a:lnTo>
                  <a:pt x="745067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6625" r="-326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66254" y="6367318"/>
            <a:ext cx="646546" cy="29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A4C5B2E-C222-42BA-A6AE-2E2D0C9DED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59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rem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700588" y="4847268"/>
            <a:ext cx="408740" cy="90733"/>
          </a:xfrm>
          <a:prstGeom prst="rect">
            <a:avLst/>
          </a:prstGeom>
          <a:solidFill>
            <a:srgbClr val="802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26" y="6078169"/>
            <a:ext cx="1950190" cy="583504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680882" y="3579621"/>
            <a:ext cx="3919421" cy="1256209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Titre intercalaire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80884" y="5167164"/>
            <a:ext cx="3919420" cy="385140"/>
          </a:xfrm>
        </p:spPr>
        <p:txBody>
          <a:bodyPr/>
          <a:lstStyle>
            <a:lvl1pPr marL="0" indent="0">
              <a:buNone/>
              <a:defRPr sz="14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Sous-titre Texte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66254" y="6367318"/>
            <a:ext cx="646546" cy="29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A4C5B2E-C222-42BA-A6AE-2E2D0C9DED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13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rem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700588" y="4847268"/>
            <a:ext cx="408740" cy="90733"/>
          </a:xfrm>
          <a:prstGeom prst="rect">
            <a:avLst/>
          </a:prstGeom>
          <a:solidFill>
            <a:srgbClr val="802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26" y="6078169"/>
            <a:ext cx="1950190" cy="583504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680882" y="3579621"/>
            <a:ext cx="3919421" cy="1256209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Titre intercalaire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80884" y="5167164"/>
            <a:ext cx="3919420" cy="385140"/>
          </a:xfrm>
        </p:spPr>
        <p:txBody>
          <a:bodyPr/>
          <a:lstStyle>
            <a:lvl1pPr marL="0" indent="0">
              <a:buNone/>
              <a:defRPr sz="14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Sous-titre Texte</a:t>
            </a:r>
          </a:p>
        </p:txBody>
      </p:sp>
      <p:sp>
        <p:nvSpPr>
          <p:cNvPr id="7" name="Rectangle 1"/>
          <p:cNvSpPr/>
          <p:nvPr userDrawn="1"/>
        </p:nvSpPr>
        <p:spPr>
          <a:xfrm>
            <a:off x="-2" y="2455333"/>
            <a:ext cx="2963335" cy="4418703"/>
          </a:xfrm>
          <a:custGeom>
            <a:avLst/>
            <a:gdLst>
              <a:gd name="connsiteX0" fmla="*/ 0 w 2658534"/>
              <a:gd name="connsiteY0" fmla="*/ 0 h 3114836"/>
              <a:gd name="connsiteX1" fmla="*/ 2658534 w 2658534"/>
              <a:gd name="connsiteY1" fmla="*/ 0 h 3114836"/>
              <a:gd name="connsiteX2" fmla="*/ 2658534 w 2658534"/>
              <a:gd name="connsiteY2" fmla="*/ 3114836 h 3114836"/>
              <a:gd name="connsiteX3" fmla="*/ 0 w 2658534"/>
              <a:gd name="connsiteY3" fmla="*/ 3114836 h 3114836"/>
              <a:gd name="connsiteX4" fmla="*/ 0 w 2658534"/>
              <a:gd name="connsiteY4" fmla="*/ 0 h 3114836"/>
              <a:gd name="connsiteX0" fmla="*/ 93133 w 2658534"/>
              <a:gd name="connsiteY0" fmla="*/ 0 h 3622836"/>
              <a:gd name="connsiteX1" fmla="*/ 2658534 w 2658534"/>
              <a:gd name="connsiteY1" fmla="*/ 508000 h 3622836"/>
              <a:gd name="connsiteX2" fmla="*/ 2658534 w 2658534"/>
              <a:gd name="connsiteY2" fmla="*/ 3622836 h 3622836"/>
              <a:gd name="connsiteX3" fmla="*/ 0 w 2658534"/>
              <a:gd name="connsiteY3" fmla="*/ 3622836 h 3622836"/>
              <a:gd name="connsiteX4" fmla="*/ 93133 w 2658534"/>
              <a:gd name="connsiteY4" fmla="*/ 0 h 3622836"/>
              <a:gd name="connsiteX0" fmla="*/ 745067 w 3310468"/>
              <a:gd name="connsiteY0" fmla="*/ 0 h 3622836"/>
              <a:gd name="connsiteX1" fmla="*/ 3310468 w 3310468"/>
              <a:gd name="connsiteY1" fmla="*/ 508000 h 3622836"/>
              <a:gd name="connsiteX2" fmla="*/ 3310468 w 3310468"/>
              <a:gd name="connsiteY2" fmla="*/ 3622836 h 3622836"/>
              <a:gd name="connsiteX3" fmla="*/ 0 w 3310468"/>
              <a:gd name="connsiteY3" fmla="*/ 1489236 h 3622836"/>
              <a:gd name="connsiteX4" fmla="*/ 745067 w 3310468"/>
              <a:gd name="connsiteY4" fmla="*/ 0 h 3622836"/>
              <a:gd name="connsiteX0" fmla="*/ 745067 w 3310468"/>
              <a:gd name="connsiteY0" fmla="*/ 0 h 4418703"/>
              <a:gd name="connsiteX1" fmla="*/ 3310468 w 3310468"/>
              <a:gd name="connsiteY1" fmla="*/ 508000 h 4418703"/>
              <a:gd name="connsiteX2" fmla="*/ 8468 w 3310468"/>
              <a:gd name="connsiteY2" fmla="*/ 4418703 h 4418703"/>
              <a:gd name="connsiteX3" fmla="*/ 0 w 3310468"/>
              <a:gd name="connsiteY3" fmla="*/ 1489236 h 4418703"/>
              <a:gd name="connsiteX4" fmla="*/ 745067 w 3310468"/>
              <a:gd name="connsiteY4" fmla="*/ 0 h 4418703"/>
              <a:gd name="connsiteX0" fmla="*/ 745067 w 2963335"/>
              <a:gd name="connsiteY0" fmla="*/ 0 h 4418703"/>
              <a:gd name="connsiteX1" fmla="*/ 2963335 w 2963335"/>
              <a:gd name="connsiteY1" fmla="*/ 4402667 h 4418703"/>
              <a:gd name="connsiteX2" fmla="*/ 8468 w 2963335"/>
              <a:gd name="connsiteY2" fmla="*/ 4418703 h 4418703"/>
              <a:gd name="connsiteX3" fmla="*/ 0 w 2963335"/>
              <a:gd name="connsiteY3" fmla="*/ 1489236 h 4418703"/>
              <a:gd name="connsiteX4" fmla="*/ 745067 w 2963335"/>
              <a:gd name="connsiteY4" fmla="*/ 0 h 441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3335" h="4418703">
                <a:moveTo>
                  <a:pt x="745067" y="0"/>
                </a:moveTo>
                <a:lnTo>
                  <a:pt x="2963335" y="4402667"/>
                </a:lnTo>
                <a:lnTo>
                  <a:pt x="8468" y="4418703"/>
                </a:lnTo>
                <a:cubicBezTo>
                  <a:pt x="5645" y="3442214"/>
                  <a:pt x="2823" y="2465725"/>
                  <a:pt x="0" y="1489236"/>
                </a:cubicBezTo>
                <a:lnTo>
                  <a:pt x="745067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596" t="-1735" r="-46580" b="-17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66254" y="6367318"/>
            <a:ext cx="646546" cy="29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A4C5B2E-C222-42BA-A6AE-2E2D0C9DED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34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16604" y="3947090"/>
            <a:ext cx="3883929" cy="145582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/>
              <a:t>Cliquez et </a:t>
            </a:r>
            <a:br>
              <a:rPr lang="fr-FR"/>
            </a:br>
            <a:r>
              <a:rPr lang="fr-FR"/>
              <a:t>modifiez le titre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700588" y="5402918"/>
            <a:ext cx="303212" cy="75015"/>
          </a:xfrm>
          <a:prstGeom prst="rect">
            <a:avLst/>
          </a:prstGeom>
          <a:solidFill>
            <a:srgbClr val="802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80276C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26" y="6078169"/>
            <a:ext cx="1950190" cy="583504"/>
          </a:xfrm>
          <a:prstGeom prst="rect">
            <a:avLst/>
          </a:prstGeom>
        </p:spPr>
      </p:pic>
      <p:sp>
        <p:nvSpPr>
          <p:cNvPr id="6" name="Parallélogramme 2"/>
          <p:cNvSpPr>
            <a:spLocks/>
          </p:cNvSpPr>
          <p:nvPr userDrawn="1"/>
        </p:nvSpPr>
        <p:spPr>
          <a:xfrm>
            <a:off x="748145" y="0"/>
            <a:ext cx="5218544" cy="6187860"/>
          </a:xfrm>
          <a:custGeom>
            <a:avLst/>
            <a:gdLst>
              <a:gd name="connsiteX0" fmla="*/ 0 w 4821382"/>
              <a:gd name="connsiteY0" fmla="*/ 5393532 h 5393532"/>
              <a:gd name="connsiteX1" fmla="*/ 1205346 w 4821382"/>
              <a:gd name="connsiteY1" fmla="*/ 0 h 5393532"/>
              <a:gd name="connsiteX2" fmla="*/ 4821382 w 4821382"/>
              <a:gd name="connsiteY2" fmla="*/ 0 h 5393532"/>
              <a:gd name="connsiteX3" fmla="*/ 3616037 w 4821382"/>
              <a:gd name="connsiteY3" fmla="*/ 5393532 h 5393532"/>
              <a:gd name="connsiteX4" fmla="*/ 0 w 4821382"/>
              <a:gd name="connsiteY4" fmla="*/ 5393532 h 5393532"/>
              <a:gd name="connsiteX0" fmla="*/ 0 w 4821382"/>
              <a:gd name="connsiteY0" fmla="*/ 5393532 h 5393532"/>
              <a:gd name="connsiteX1" fmla="*/ 1205346 w 4821382"/>
              <a:gd name="connsiteY1" fmla="*/ 0 h 5393532"/>
              <a:gd name="connsiteX2" fmla="*/ 4821382 w 4821382"/>
              <a:gd name="connsiteY2" fmla="*/ 0 h 5393532"/>
              <a:gd name="connsiteX3" fmla="*/ 3616037 w 4821382"/>
              <a:gd name="connsiteY3" fmla="*/ 5393532 h 5393532"/>
              <a:gd name="connsiteX4" fmla="*/ 0 w 4821382"/>
              <a:gd name="connsiteY4" fmla="*/ 5393532 h 5393532"/>
              <a:gd name="connsiteX0" fmla="*/ 0 w 4821382"/>
              <a:gd name="connsiteY0" fmla="*/ 2428659 h 5393532"/>
              <a:gd name="connsiteX1" fmla="*/ 1205346 w 4821382"/>
              <a:gd name="connsiteY1" fmla="*/ 0 h 5393532"/>
              <a:gd name="connsiteX2" fmla="*/ 4821382 w 4821382"/>
              <a:gd name="connsiteY2" fmla="*/ 0 h 5393532"/>
              <a:gd name="connsiteX3" fmla="*/ 3616037 w 4821382"/>
              <a:gd name="connsiteY3" fmla="*/ 5393532 h 5393532"/>
              <a:gd name="connsiteX4" fmla="*/ 0 w 4821382"/>
              <a:gd name="connsiteY4" fmla="*/ 2428659 h 5393532"/>
              <a:gd name="connsiteX0" fmla="*/ 0 w 4821382"/>
              <a:gd name="connsiteY0" fmla="*/ 2428659 h 6187860"/>
              <a:gd name="connsiteX1" fmla="*/ 1205346 w 4821382"/>
              <a:gd name="connsiteY1" fmla="*/ 0 h 6187860"/>
              <a:gd name="connsiteX2" fmla="*/ 4821382 w 4821382"/>
              <a:gd name="connsiteY2" fmla="*/ 0 h 6187860"/>
              <a:gd name="connsiteX3" fmla="*/ 1879601 w 4821382"/>
              <a:gd name="connsiteY3" fmla="*/ 6187860 h 6187860"/>
              <a:gd name="connsiteX4" fmla="*/ 0 w 4821382"/>
              <a:gd name="connsiteY4" fmla="*/ 2428659 h 6187860"/>
              <a:gd name="connsiteX0" fmla="*/ 0 w 5218545"/>
              <a:gd name="connsiteY0" fmla="*/ 2428659 h 6187860"/>
              <a:gd name="connsiteX1" fmla="*/ 1205346 w 5218545"/>
              <a:gd name="connsiteY1" fmla="*/ 0 h 6187860"/>
              <a:gd name="connsiteX2" fmla="*/ 5218545 w 5218545"/>
              <a:gd name="connsiteY2" fmla="*/ 0 h 6187860"/>
              <a:gd name="connsiteX3" fmla="*/ 1879601 w 5218545"/>
              <a:gd name="connsiteY3" fmla="*/ 6187860 h 6187860"/>
              <a:gd name="connsiteX4" fmla="*/ 0 w 5218545"/>
              <a:gd name="connsiteY4" fmla="*/ 2428659 h 618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8545" h="6187860">
                <a:moveTo>
                  <a:pt x="0" y="2428659"/>
                </a:moveTo>
                <a:lnTo>
                  <a:pt x="1205346" y="0"/>
                </a:lnTo>
                <a:lnTo>
                  <a:pt x="5218545" y="0"/>
                </a:lnTo>
                <a:lnTo>
                  <a:pt x="1879601" y="6187860"/>
                </a:lnTo>
                <a:lnTo>
                  <a:pt x="0" y="2428659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680" t="-614" r="-13466" b="5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66254" y="6367318"/>
            <a:ext cx="646546" cy="29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A4C5B2E-C222-42BA-A6AE-2E2D0C9DED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2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on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2530" y="4289501"/>
            <a:ext cx="3818737" cy="98918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FFA3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/>
              <a:t>Cliquez et </a:t>
            </a:r>
            <a:br>
              <a:rPr lang="fr-FR"/>
            </a:br>
            <a:r>
              <a:rPr lang="fr-FR"/>
              <a:t>modifiez le titre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700588" y="5402918"/>
            <a:ext cx="303212" cy="75015"/>
          </a:xfrm>
          <a:prstGeom prst="rect">
            <a:avLst/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2A31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4432" y="6425514"/>
            <a:ext cx="6219568" cy="32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26" y="6078169"/>
            <a:ext cx="1950190" cy="583504"/>
          </a:xfrm>
          <a:prstGeom prst="rect">
            <a:avLst/>
          </a:prstGeom>
        </p:spPr>
      </p:pic>
      <p:sp>
        <p:nvSpPr>
          <p:cNvPr id="9" name="Parallélogramme 2"/>
          <p:cNvSpPr>
            <a:spLocks/>
          </p:cNvSpPr>
          <p:nvPr userDrawn="1"/>
        </p:nvSpPr>
        <p:spPr>
          <a:xfrm>
            <a:off x="733869" y="10821"/>
            <a:ext cx="5325180" cy="6314303"/>
          </a:xfrm>
          <a:custGeom>
            <a:avLst/>
            <a:gdLst>
              <a:gd name="connsiteX0" fmla="*/ 0 w 4821382"/>
              <a:gd name="connsiteY0" fmla="*/ 5393532 h 5393532"/>
              <a:gd name="connsiteX1" fmla="*/ 1205346 w 4821382"/>
              <a:gd name="connsiteY1" fmla="*/ 0 h 5393532"/>
              <a:gd name="connsiteX2" fmla="*/ 4821382 w 4821382"/>
              <a:gd name="connsiteY2" fmla="*/ 0 h 5393532"/>
              <a:gd name="connsiteX3" fmla="*/ 3616037 w 4821382"/>
              <a:gd name="connsiteY3" fmla="*/ 5393532 h 5393532"/>
              <a:gd name="connsiteX4" fmla="*/ 0 w 4821382"/>
              <a:gd name="connsiteY4" fmla="*/ 5393532 h 5393532"/>
              <a:gd name="connsiteX0" fmla="*/ 0 w 4821382"/>
              <a:gd name="connsiteY0" fmla="*/ 5393532 h 5393532"/>
              <a:gd name="connsiteX1" fmla="*/ 1205346 w 4821382"/>
              <a:gd name="connsiteY1" fmla="*/ 0 h 5393532"/>
              <a:gd name="connsiteX2" fmla="*/ 4821382 w 4821382"/>
              <a:gd name="connsiteY2" fmla="*/ 0 h 5393532"/>
              <a:gd name="connsiteX3" fmla="*/ 3616037 w 4821382"/>
              <a:gd name="connsiteY3" fmla="*/ 5393532 h 5393532"/>
              <a:gd name="connsiteX4" fmla="*/ 0 w 4821382"/>
              <a:gd name="connsiteY4" fmla="*/ 5393532 h 5393532"/>
              <a:gd name="connsiteX0" fmla="*/ 0 w 4821382"/>
              <a:gd name="connsiteY0" fmla="*/ 2428659 h 5393532"/>
              <a:gd name="connsiteX1" fmla="*/ 1205346 w 4821382"/>
              <a:gd name="connsiteY1" fmla="*/ 0 h 5393532"/>
              <a:gd name="connsiteX2" fmla="*/ 4821382 w 4821382"/>
              <a:gd name="connsiteY2" fmla="*/ 0 h 5393532"/>
              <a:gd name="connsiteX3" fmla="*/ 3616037 w 4821382"/>
              <a:gd name="connsiteY3" fmla="*/ 5393532 h 5393532"/>
              <a:gd name="connsiteX4" fmla="*/ 0 w 4821382"/>
              <a:gd name="connsiteY4" fmla="*/ 2428659 h 5393532"/>
              <a:gd name="connsiteX0" fmla="*/ 0 w 4821382"/>
              <a:gd name="connsiteY0" fmla="*/ 2428659 h 6187860"/>
              <a:gd name="connsiteX1" fmla="*/ 1205346 w 4821382"/>
              <a:gd name="connsiteY1" fmla="*/ 0 h 6187860"/>
              <a:gd name="connsiteX2" fmla="*/ 4821382 w 4821382"/>
              <a:gd name="connsiteY2" fmla="*/ 0 h 6187860"/>
              <a:gd name="connsiteX3" fmla="*/ 1879601 w 4821382"/>
              <a:gd name="connsiteY3" fmla="*/ 6187860 h 6187860"/>
              <a:gd name="connsiteX4" fmla="*/ 0 w 4821382"/>
              <a:gd name="connsiteY4" fmla="*/ 2428659 h 6187860"/>
              <a:gd name="connsiteX0" fmla="*/ 0 w 5218545"/>
              <a:gd name="connsiteY0" fmla="*/ 2428659 h 6187860"/>
              <a:gd name="connsiteX1" fmla="*/ 1205346 w 5218545"/>
              <a:gd name="connsiteY1" fmla="*/ 0 h 6187860"/>
              <a:gd name="connsiteX2" fmla="*/ 5218545 w 5218545"/>
              <a:gd name="connsiteY2" fmla="*/ 0 h 6187860"/>
              <a:gd name="connsiteX3" fmla="*/ 1879601 w 5218545"/>
              <a:gd name="connsiteY3" fmla="*/ 6187860 h 6187860"/>
              <a:gd name="connsiteX4" fmla="*/ 0 w 5218545"/>
              <a:gd name="connsiteY4" fmla="*/ 2428659 h 618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8545" h="6187860">
                <a:moveTo>
                  <a:pt x="0" y="2428659"/>
                </a:moveTo>
                <a:lnTo>
                  <a:pt x="1205346" y="0"/>
                </a:lnTo>
                <a:lnTo>
                  <a:pt x="5218545" y="0"/>
                </a:lnTo>
                <a:lnTo>
                  <a:pt x="1879601" y="6187860"/>
                </a:lnTo>
                <a:lnTo>
                  <a:pt x="0" y="2428659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687" r="-155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66254" y="6367318"/>
            <a:ext cx="646546" cy="29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A4C5B2E-C222-42BA-A6AE-2E2D0C9DED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08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26" y="6078169"/>
            <a:ext cx="1950190" cy="58350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20782" y="5910956"/>
            <a:ext cx="1785770" cy="957435"/>
          </a:xfrm>
          <a:custGeom>
            <a:avLst/>
            <a:gdLst>
              <a:gd name="connsiteX0" fmla="*/ 0 w 2517290"/>
              <a:gd name="connsiteY0" fmla="*/ 0 h 946677"/>
              <a:gd name="connsiteX1" fmla="*/ 2517290 w 2517290"/>
              <a:gd name="connsiteY1" fmla="*/ 0 h 946677"/>
              <a:gd name="connsiteX2" fmla="*/ 2517290 w 2517290"/>
              <a:gd name="connsiteY2" fmla="*/ 946677 h 946677"/>
              <a:gd name="connsiteX3" fmla="*/ 0 w 2517290"/>
              <a:gd name="connsiteY3" fmla="*/ 946677 h 946677"/>
              <a:gd name="connsiteX4" fmla="*/ 0 w 2517290"/>
              <a:gd name="connsiteY4" fmla="*/ 0 h 946677"/>
              <a:gd name="connsiteX0" fmla="*/ 0 w 2517290"/>
              <a:gd name="connsiteY0" fmla="*/ 0 h 957435"/>
              <a:gd name="connsiteX1" fmla="*/ 2517290 w 2517290"/>
              <a:gd name="connsiteY1" fmla="*/ 0 h 957435"/>
              <a:gd name="connsiteX2" fmla="*/ 1183341 w 2517290"/>
              <a:gd name="connsiteY2" fmla="*/ 957435 h 957435"/>
              <a:gd name="connsiteX3" fmla="*/ 0 w 2517290"/>
              <a:gd name="connsiteY3" fmla="*/ 946677 h 957435"/>
              <a:gd name="connsiteX4" fmla="*/ 0 w 2517290"/>
              <a:gd name="connsiteY4" fmla="*/ 0 h 957435"/>
              <a:gd name="connsiteX0" fmla="*/ 0 w 1785770"/>
              <a:gd name="connsiteY0" fmla="*/ 0 h 957435"/>
              <a:gd name="connsiteX1" fmla="*/ 1785770 w 1785770"/>
              <a:gd name="connsiteY1" fmla="*/ 10758 h 957435"/>
              <a:gd name="connsiteX2" fmla="*/ 1183341 w 1785770"/>
              <a:gd name="connsiteY2" fmla="*/ 957435 h 957435"/>
              <a:gd name="connsiteX3" fmla="*/ 0 w 1785770"/>
              <a:gd name="connsiteY3" fmla="*/ 946677 h 957435"/>
              <a:gd name="connsiteX4" fmla="*/ 0 w 1785770"/>
              <a:gd name="connsiteY4" fmla="*/ 0 h 957435"/>
              <a:gd name="connsiteX0" fmla="*/ 0 w 1785770"/>
              <a:gd name="connsiteY0" fmla="*/ 0 h 957435"/>
              <a:gd name="connsiteX1" fmla="*/ 1785770 w 1785770"/>
              <a:gd name="connsiteY1" fmla="*/ 10758 h 957435"/>
              <a:gd name="connsiteX2" fmla="*/ 1183341 w 1785770"/>
              <a:gd name="connsiteY2" fmla="*/ 957435 h 957435"/>
              <a:gd name="connsiteX3" fmla="*/ 10391 w 1785770"/>
              <a:gd name="connsiteY3" fmla="*/ 946677 h 957435"/>
              <a:gd name="connsiteX4" fmla="*/ 0 w 1785770"/>
              <a:gd name="connsiteY4" fmla="*/ 0 h 95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770" h="957435">
                <a:moveTo>
                  <a:pt x="0" y="0"/>
                </a:moveTo>
                <a:lnTo>
                  <a:pt x="1785770" y="10758"/>
                </a:lnTo>
                <a:lnTo>
                  <a:pt x="1183341" y="957435"/>
                </a:lnTo>
                <a:lnTo>
                  <a:pt x="10391" y="946677"/>
                </a:lnTo>
                <a:lnTo>
                  <a:pt x="0" y="0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2"/>
          <p:cNvSpPr/>
          <p:nvPr userDrawn="1"/>
        </p:nvSpPr>
        <p:spPr>
          <a:xfrm rot="10800000">
            <a:off x="6794030" y="-10391"/>
            <a:ext cx="2349970" cy="1259929"/>
          </a:xfrm>
          <a:custGeom>
            <a:avLst/>
            <a:gdLst>
              <a:gd name="connsiteX0" fmla="*/ 0 w 2517290"/>
              <a:gd name="connsiteY0" fmla="*/ 0 h 946677"/>
              <a:gd name="connsiteX1" fmla="*/ 2517290 w 2517290"/>
              <a:gd name="connsiteY1" fmla="*/ 0 h 946677"/>
              <a:gd name="connsiteX2" fmla="*/ 2517290 w 2517290"/>
              <a:gd name="connsiteY2" fmla="*/ 946677 h 946677"/>
              <a:gd name="connsiteX3" fmla="*/ 0 w 2517290"/>
              <a:gd name="connsiteY3" fmla="*/ 946677 h 946677"/>
              <a:gd name="connsiteX4" fmla="*/ 0 w 2517290"/>
              <a:gd name="connsiteY4" fmla="*/ 0 h 946677"/>
              <a:gd name="connsiteX0" fmla="*/ 0 w 2517290"/>
              <a:gd name="connsiteY0" fmla="*/ 0 h 957435"/>
              <a:gd name="connsiteX1" fmla="*/ 2517290 w 2517290"/>
              <a:gd name="connsiteY1" fmla="*/ 0 h 957435"/>
              <a:gd name="connsiteX2" fmla="*/ 1183341 w 2517290"/>
              <a:gd name="connsiteY2" fmla="*/ 957435 h 957435"/>
              <a:gd name="connsiteX3" fmla="*/ 0 w 2517290"/>
              <a:gd name="connsiteY3" fmla="*/ 946677 h 957435"/>
              <a:gd name="connsiteX4" fmla="*/ 0 w 2517290"/>
              <a:gd name="connsiteY4" fmla="*/ 0 h 957435"/>
              <a:gd name="connsiteX0" fmla="*/ 0 w 1785770"/>
              <a:gd name="connsiteY0" fmla="*/ 0 h 957435"/>
              <a:gd name="connsiteX1" fmla="*/ 1785770 w 1785770"/>
              <a:gd name="connsiteY1" fmla="*/ 10758 h 957435"/>
              <a:gd name="connsiteX2" fmla="*/ 1183341 w 1785770"/>
              <a:gd name="connsiteY2" fmla="*/ 957435 h 957435"/>
              <a:gd name="connsiteX3" fmla="*/ 0 w 1785770"/>
              <a:gd name="connsiteY3" fmla="*/ 946677 h 957435"/>
              <a:gd name="connsiteX4" fmla="*/ 0 w 1785770"/>
              <a:gd name="connsiteY4" fmla="*/ 0 h 95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770" h="957435">
                <a:moveTo>
                  <a:pt x="0" y="0"/>
                </a:moveTo>
                <a:lnTo>
                  <a:pt x="1785770" y="10758"/>
                </a:lnTo>
                <a:lnTo>
                  <a:pt x="1183341" y="957435"/>
                </a:lnTo>
                <a:lnTo>
                  <a:pt x="0" y="946677"/>
                </a:lnTo>
                <a:lnTo>
                  <a:pt x="0" y="0"/>
                </a:lnTo>
                <a:close/>
              </a:path>
            </a:pathLst>
          </a:custGeom>
          <a:solidFill>
            <a:srgbClr val="80276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66254" y="6367318"/>
            <a:ext cx="646546" cy="294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A4C5B2E-C222-42BA-A6AE-2E2D0C9DED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764988" y="1390603"/>
            <a:ext cx="6150576" cy="770705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Titre sur une ligne ou </a:t>
            </a:r>
          </a:p>
          <a:p>
            <a:pPr lvl="0"/>
            <a:r>
              <a:rPr lang="fr-FR"/>
              <a:t>sur deux lignes</a:t>
            </a:r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64987" y="2380721"/>
            <a:ext cx="6150576" cy="3334327"/>
          </a:xfrm>
        </p:spPr>
        <p:txBody>
          <a:bodyPr/>
          <a:lstStyle>
            <a:lvl1pPr marL="0" indent="0">
              <a:buNone/>
              <a:defRPr sz="14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Autaspe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rnatenda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ex et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dolenia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idemqua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spedit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qui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repuda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ut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evendignis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Rae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seque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poreped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moluptia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inctatem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solor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simusandit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quat officient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invenecabor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laccupicid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quatiis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enistis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ad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alitiunde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nulliti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etur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Arundio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Lent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qui arum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exerum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nonet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mi,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voluptaturio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optat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doluptium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facerferio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cuptas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labore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molorer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ibeatate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Iti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cum que non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essimporum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inctem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suntinu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llatianda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incienis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offictor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est ad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vides ne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nossit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quiam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volori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alitem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quunt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accusda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cullant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untiatempe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nonsequiandi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conet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ipicide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llaboreicia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comnim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endite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nonecea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enisti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offic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tem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reptatiis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voluptia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soloribus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qui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simusan</a:t>
            </a:r>
            <a:endParaRPr lang="fr-FR" sz="1400" baseline="30000">
              <a:solidFill>
                <a:srgbClr val="80276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Autaspe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rnatenda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ex et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dolenia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idemqua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spedit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qui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repuda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ut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evendignis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Rae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seque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poreped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moluptia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inctatem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solor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simusandit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quat officient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invenecabor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laccupicid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quatiis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enistis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ad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alitiunde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nulliti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etur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Arundio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Lent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qui arum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exerum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nonet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mi,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voluptaturio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optat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doluptium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facerferio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cuptas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labore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molorer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ibeatate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Iti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cum que non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essimporum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inctem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suntinu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llatianda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incienis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offictor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est ad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vides ne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nossit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quiam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volori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alitem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quunt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accusda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cullant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untiatempe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nonsequiandi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conet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ipicide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llaboreicia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comnim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endite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nonecea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enisti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offic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tem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reptatiis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voluptia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soloribus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qui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simusan</a:t>
            </a:r>
            <a:endParaRPr lang="fr-FR" sz="1400" baseline="30000">
              <a:solidFill>
                <a:srgbClr val="80276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Autaspe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rnatenda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ex et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dolenia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idemqua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spedit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qui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repuda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ut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evendignis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Rae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seque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poreped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moluptia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inctatem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solor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simusandit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quat officient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invenecabor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laccupicid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quatiis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enistis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ad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alitiunde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nulliti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etur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Arundio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Lent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qui arum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exerum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nonet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mi,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voluptaturio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optat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doluptium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facerferio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cuptas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labore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molorer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ibeatate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Iti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cum que non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essimporum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inctem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suntinu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llatianda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incienis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offictor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est ad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vides ne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nossit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quiam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volori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alitem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quunt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accusda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cullant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untiatempe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nonsequiandi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conet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ipicide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llaboreicia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comnim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endite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nonecea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enisti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offic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tem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reptatiis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voluptia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soloribus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qui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simusan</a:t>
            </a:r>
            <a:endParaRPr lang="fr-FR" sz="1400" baseline="30000">
              <a:solidFill>
                <a:srgbClr val="80276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91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3"/>
            <a:b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Autaspe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rnatenda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ex et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dolenia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idemqua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spedit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qui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repuda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ut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evendignis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Rae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seque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poreped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moluptia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inctate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Autaspe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rnatenda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ex et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dolenia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idemqua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spedit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qui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repuda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ut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evendignis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Rae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seque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poreped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moluptia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inctatem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solor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simusandit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quat officient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invenecabor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laccupicid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quatiis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enistis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ad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alitiunde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nulliti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etur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Arundio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Lent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quas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qui arum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exerum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m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solor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simusandit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quat officient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invenecabor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or as </a:t>
            </a:r>
            <a:r>
              <a:rPr lang="fr-FR" sz="1400" baseline="30000" err="1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alit</a:t>
            </a:r>
            <a:r>
              <a:rPr lang="fr-FR" sz="1400" baseline="300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</a:t>
            </a:r>
          </a:p>
          <a:p>
            <a:pPr lvl="3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28650" y="635121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A4C5B2E-C222-42BA-A6AE-2E2D0C9DED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73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7" r:id="rId2"/>
    <p:sldLayoutId id="2147483661" r:id="rId3"/>
    <p:sldLayoutId id="2147483678" r:id="rId4"/>
    <p:sldLayoutId id="2147483676" r:id="rId5"/>
    <p:sldLayoutId id="2147483679" r:id="rId6"/>
    <p:sldLayoutId id="2147483672" r:id="rId7"/>
    <p:sldLayoutId id="2147483673" r:id="rId8"/>
    <p:sldLayoutId id="2147483680" r:id="rId9"/>
    <p:sldLayoutId id="2147483662" r:id="rId10"/>
    <p:sldLayoutId id="2147483669" r:id="rId11"/>
    <p:sldLayoutId id="2147483682" r:id="rId12"/>
    <p:sldLayoutId id="2147483681" r:id="rId13"/>
    <p:sldLayoutId id="2147483670" r:id="rId14"/>
    <p:sldLayoutId id="214748366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80276C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80276C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0276C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0276C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80276C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533558" y="3429000"/>
            <a:ext cx="4389661" cy="12562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000" dirty="0">
                <a:latin typeface="Verdana"/>
                <a:ea typeface="Verdana"/>
              </a:rPr>
              <a:t>Intégration des concepts IOT et IA pour la Navigation Autonome des Robots Mobiles (I3_NAURM)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579283" y="5037667"/>
            <a:ext cx="3919420" cy="1150193"/>
          </a:xfrm>
        </p:spPr>
        <p:txBody>
          <a:bodyPr>
            <a:normAutofit/>
          </a:bodyPr>
          <a:lstStyle/>
          <a:p>
            <a:r>
              <a:rPr lang="fr-FR" dirty="0"/>
              <a:t>FRANCIS Clovis </a:t>
            </a:r>
          </a:p>
          <a:p>
            <a:r>
              <a:rPr lang="fr-FR" dirty="0"/>
              <a:t>Enseignant EEA,</a:t>
            </a:r>
          </a:p>
          <a:p>
            <a:r>
              <a:rPr lang="fr-FR" dirty="0"/>
              <a:t>Campus de Châlons en Champagne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A87A310-4500-4E1D-8D40-ED7383BB9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9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57"/>
    </mc:Choice>
    <mc:Fallback xmlns="">
      <p:transition spd="slow" advTm="241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C5B2E-C222-42BA-A6AE-2E2D0C9DED18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40FC52EE-97DA-3262-E3EC-2F656AFBA4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182" y="539199"/>
            <a:ext cx="5575300" cy="594446"/>
          </a:xfrm>
        </p:spPr>
        <p:txBody>
          <a:bodyPr/>
          <a:lstStyle/>
          <a:p>
            <a:r>
              <a:rPr lang="fr-FR" sz="2400" dirty="0"/>
              <a:t>Etat actuel</a:t>
            </a:r>
          </a:p>
        </p:txBody>
      </p:sp>
      <p:pic>
        <p:nvPicPr>
          <p:cNvPr id="2050" name="Picture 2" descr="parallax-boe-bot-blog">
            <a:extLst>
              <a:ext uri="{FF2B5EF4-FFF2-40B4-BE49-F238E27FC236}">
                <a16:creationId xmlns:a16="http://schemas.microsoft.com/office/drawing/2014/main" id="{4B354140-8858-4A97-B45E-DC8C2C3B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06" y="1608723"/>
            <a:ext cx="54006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C1E2C198-5F54-4ACB-86AD-EA32A75EDD5E}"/>
              </a:ext>
            </a:extLst>
          </p:cNvPr>
          <p:cNvSpPr txBox="1">
            <a:spLocks/>
          </p:cNvSpPr>
          <p:nvPr/>
        </p:nvSpPr>
        <p:spPr>
          <a:xfrm>
            <a:off x="604182" y="4148673"/>
            <a:ext cx="3967819" cy="59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baseline="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</a:rPr>
              <a:t>Carte Arduino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</a:rPr>
              <a:t>2 servo-moteurs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</a:rPr>
              <a:t>Capteur IR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</a:rPr>
              <a:t>Capteur US</a:t>
            </a:r>
          </a:p>
          <a:p>
            <a:pPr marL="285750" indent="-285750">
              <a:buFontTx/>
              <a:buChar char="-"/>
            </a:pPr>
            <a:endParaRPr lang="fr-FR" sz="1800" dirty="0">
              <a:solidFill>
                <a:schemeClr val="accent1"/>
              </a:solidFill>
            </a:endParaRPr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E2A9DBA1-DD24-4AD4-8CCC-064C5CDFD5EC}"/>
              </a:ext>
            </a:extLst>
          </p:cNvPr>
          <p:cNvSpPr txBox="1">
            <a:spLocks/>
          </p:cNvSpPr>
          <p:nvPr/>
        </p:nvSpPr>
        <p:spPr>
          <a:xfrm>
            <a:off x="5280454" y="4148673"/>
            <a:ext cx="3967819" cy="59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baseline="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</a:rPr>
              <a:t>Navigation sur une bande noire sur un fond blanc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</a:rPr>
              <a:t>Commande par algorithmes simples sur Arduino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</a:rPr>
              <a:t>Détection d’obstacles</a:t>
            </a:r>
          </a:p>
          <a:p>
            <a:pPr marL="285750" indent="-285750">
              <a:buFontTx/>
              <a:buChar char="-"/>
            </a:pPr>
            <a:endParaRPr lang="fr-FR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22"/>
    </mc:Choice>
    <mc:Fallback xmlns="">
      <p:transition spd="slow" advTm="2592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C5B2E-C222-42BA-A6AE-2E2D0C9DED1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40FC52EE-97DA-3262-E3EC-2F656AFBA4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182" y="539199"/>
            <a:ext cx="5575300" cy="594446"/>
          </a:xfrm>
        </p:spPr>
        <p:txBody>
          <a:bodyPr/>
          <a:lstStyle/>
          <a:p>
            <a:r>
              <a:rPr lang="fr-FR" sz="2400" dirty="0"/>
              <a:t>Limitations</a:t>
            </a:r>
          </a:p>
        </p:txBody>
      </p:sp>
      <p:pic>
        <p:nvPicPr>
          <p:cNvPr id="2050" name="Picture 2" descr="parallax-boe-bot-blog">
            <a:extLst>
              <a:ext uri="{FF2B5EF4-FFF2-40B4-BE49-F238E27FC236}">
                <a16:creationId xmlns:a16="http://schemas.microsoft.com/office/drawing/2014/main" id="{4B354140-8858-4A97-B45E-DC8C2C3B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06" y="1608723"/>
            <a:ext cx="54006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C1E2C198-5F54-4ACB-86AD-EA32A75EDD5E}"/>
              </a:ext>
            </a:extLst>
          </p:cNvPr>
          <p:cNvSpPr txBox="1">
            <a:spLocks/>
          </p:cNvSpPr>
          <p:nvPr/>
        </p:nvSpPr>
        <p:spPr>
          <a:xfrm>
            <a:off x="604182" y="4148673"/>
            <a:ext cx="8034492" cy="59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baseline="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fr-FR" sz="1400" b="0" dirty="0">
                <a:solidFill>
                  <a:schemeClr val="accent1"/>
                </a:solidFill>
              </a:rPr>
              <a:t>Pas de possibilité d’ajout de capteur pour la perception et la commande</a:t>
            </a:r>
          </a:p>
          <a:p>
            <a:pPr marL="285750" indent="-285750">
              <a:buFontTx/>
              <a:buChar char="-"/>
            </a:pPr>
            <a:r>
              <a:rPr lang="fr-FR" sz="1400" b="0" dirty="0">
                <a:solidFill>
                  <a:schemeClr val="accent1"/>
                </a:solidFill>
              </a:rPr>
              <a:t>Pas de possibilité d’intégration de caméra</a:t>
            </a:r>
          </a:p>
          <a:p>
            <a:pPr marL="285750" indent="-285750">
              <a:buFontTx/>
              <a:buChar char="-"/>
            </a:pPr>
            <a:r>
              <a:rPr lang="fr-FR" sz="1400" b="0" dirty="0">
                <a:solidFill>
                  <a:schemeClr val="accent1"/>
                </a:solidFill>
              </a:rPr>
              <a:t>Pas de connexion distante</a:t>
            </a:r>
          </a:p>
          <a:p>
            <a:pPr marL="285750" indent="-285750">
              <a:buFontTx/>
              <a:buChar char="-"/>
            </a:pPr>
            <a:r>
              <a:rPr lang="fr-FR" sz="1400" b="0" dirty="0">
                <a:solidFill>
                  <a:schemeClr val="accent1"/>
                </a:solidFill>
              </a:rPr>
              <a:t>Pas de possibilité de lancer une campagne d’acquisition de données</a:t>
            </a:r>
          </a:p>
          <a:p>
            <a:pPr marL="285750" indent="-285750">
              <a:buFontTx/>
              <a:buChar char="-"/>
            </a:pPr>
            <a:r>
              <a:rPr lang="fr-FR" sz="1400" b="0" dirty="0">
                <a:solidFill>
                  <a:schemeClr val="accent1"/>
                </a:solidFill>
              </a:rPr>
              <a:t>Pas de possibilité de commande ou de navigation sur ROS</a:t>
            </a:r>
          </a:p>
          <a:p>
            <a:pPr marL="285750" indent="-285750">
              <a:buFontTx/>
              <a:buChar char="-"/>
            </a:pPr>
            <a:endParaRPr lang="fr-FR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22"/>
    </mc:Choice>
    <mc:Fallback xmlns="">
      <p:transition spd="slow" advTm="2592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C5B2E-C222-42BA-A6AE-2E2D0C9DED1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40FC52EE-97DA-3262-E3EC-2F656AFBA4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182" y="539199"/>
            <a:ext cx="5575300" cy="594446"/>
          </a:xfrm>
        </p:spPr>
        <p:txBody>
          <a:bodyPr/>
          <a:lstStyle/>
          <a:p>
            <a:r>
              <a:rPr lang="fr-FR" sz="2400" dirty="0"/>
              <a:t>Travaux antérieurs CAMEX_IA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D97CB59-3D68-4086-AA06-FC072BD8A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581" y="3841050"/>
            <a:ext cx="3548064" cy="2030878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5BD69B46-E887-42A1-A5BE-01EA54F7D02E}"/>
              </a:ext>
            </a:extLst>
          </p:cNvPr>
          <p:cNvSpPr txBox="1"/>
          <p:nvPr/>
        </p:nvSpPr>
        <p:spPr>
          <a:xfrm>
            <a:off x="812800" y="1437540"/>
            <a:ext cx="450660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Robot autonome mobile</a:t>
            </a:r>
          </a:p>
          <a:p>
            <a:pPr marL="285750" indent="-285750">
              <a:buFontTx/>
              <a:buChar char="-"/>
            </a:pPr>
            <a:endParaRPr lang="fr-FR" sz="14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Algorithmes de planification</a:t>
            </a:r>
          </a:p>
          <a:p>
            <a:pPr marL="285750" indent="-285750">
              <a:buFontTx/>
              <a:buChar char="-"/>
            </a:pPr>
            <a:endParaRPr lang="fr-FR" sz="14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Simulation par ordinateur sur le système d’exploitation ROS</a:t>
            </a:r>
          </a:p>
          <a:p>
            <a:pPr marL="285750" indent="-285750">
              <a:buFontTx/>
              <a:buChar char="-"/>
            </a:pPr>
            <a:endParaRPr lang="fr-FR" sz="14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Optimisation de la trajectoire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80850810-A48F-42E5-B19A-A2CCDB1A4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02"/>
          <a:stretch/>
        </p:blipFill>
        <p:spPr>
          <a:xfrm>
            <a:off x="5877672" y="1527408"/>
            <a:ext cx="2318619" cy="1894264"/>
          </a:xfrm>
          <a:prstGeom prst="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6958F687-9A8F-4BC6-B9CC-03FCBE6EAE97}"/>
              </a:ext>
            </a:extLst>
          </p:cNvPr>
          <p:cNvSpPr txBox="1"/>
          <p:nvPr/>
        </p:nvSpPr>
        <p:spPr>
          <a:xfrm>
            <a:off x="2945581" y="5864424"/>
            <a:ext cx="3986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Principe de planification de trajectoire</a:t>
            </a:r>
          </a:p>
        </p:txBody>
      </p:sp>
    </p:spTree>
    <p:extLst>
      <p:ext uri="{BB962C8B-B14F-4D97-AF65-F5344CB8AC3E}">
        <p14:creationId xmlns:p14="http://schemas.microsoft.com/office/powerpoint/2010/main" val="29041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22"/>
    </mc:Choice>
    <mc:Fallback xmlns="">
      <p:transition spd="slow" advTm="2592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359807" y="3579621"/>
            <a:ext cx="4575646" cy="1256209"/>
          </a:xfrm>
        </p:spPr>
        <p:txBody>
          <a:bodyPr/>
          <a:lstStyle/>
          <a:p>
            <a:r>
              <a:rPr lang="fr-FR" dirty="0"/>
              <a:t>Descriptif du projet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572000" y="5089594"/>
            <a:ext cx="4451684" cy="385140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Evolution de la Manip sur les robots mobiles autonomes pour intégrer les concepts de IOT et de IA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C5B2E-C222-42BA-A6AE-2E2D0C9DED1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9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"/>
    </mc:Choice>
    <mc:Fallback xmlns="">
      <p:transition spd="slow" advTm="251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C5B2E-C222-42BA-A6AE-2E2D0C9DED1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40FC52EE-97DA-3262-E3EC-2F656AFBA4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182" y="539199"/>
            <a:ext cx="6301944" cy="594446"/>
          </a:xfrm>
        </p:spPr>
        <p:txBody>
          <a:bodyPr/>
          <a:lstStyle/>
          <a:p>
            <a:r>
              <a:rPr lang="fr-FR" sz="2400" dirty="0"/>
              <a:t>Nouvelle conception mécatronique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C1E2C198-5F54-4ACB-86AD-EA32A75EDD5E}"/>
              </a:ext>
            </a:extLst>
          </p:cNvPr>
          <p:cNvSpPr txBox="1">
            <a:spLocks/>
          </p:cNvSpPr>
          <p:nvPr/>
        </p:nvSpPr>
        <p:spPr>
          <a:xfrm>
            <a:off x="660330" y="1838610"/>
            <a:ext cx="8034492" cy="59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baseline="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b="0" dirty="0">
                <a:solidFill>
                  <a:schemeClr val="accent1"/>
                </a:solidFill>
              </a:rPr>
              <a:t>Conception et développement d'un robot assistant personnel,</a:t>
            </a:r>
          </a:p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b="0" dirty="0">
                <a:solidFill>
                  <a:schemeClr val="accent1"/>
                </a:solidFill>
              </a:rPr>
              <a:t>Capacité de naviguer dans un environnement intérieur </a:t>
            </a:r>
          </a:p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b="0" dirty="0">
                <a:solidFill>
                  <a:schemeClr val="accent1"/>
                </a:solidFill>
              </a:rPr>
              <a:t>Capacité d'exécuter des tâches simples telles que la récupération d’un objet en se servant d’une pince.</a:t>
            </a:r>
          </a:p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b="0" dirty="0">
                <a:solidFill>
                  <a:schemeClr val="accent1"/>
                </a:solidFill>
              </a:rPr>
              <a:t>Développement logiciel sur ROS.</a:t>
            </a:r>
          </a:p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b="0" dirty="0">
                <a:solidFill>
                  <a:schemeClr val="accent1"/>
                </a:solidFill>
              </a:rPr>
              <a:t>Intégration d'une interface web pour le contrôle à distance et la programmation des tâches.</a:t>
            </a:r>
          </a:p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b="0" dirty="0">
                <a:solidFill>
                  <a:schemeClr val="accent1"/>
                </a:solidFill>
              </a:rPr>
              <a:t>Transmission des données capteurs de navigation et de contrôle sur une plateforme IOT.</a:t>
            </a:r>
          </a:p>
          <a:p>
            <a:pPr marL="285750" indent="-285750">
              <a:buFontTx/>
              <a:buChar char="-"/>
            </a:pPr>
            <a:endParaRPr lang="fr-FR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22"/>
    </mc:Choice>
    <mc:Fallback xmlns="">
      <p:transition spd="slow" advTm="2592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C5B2E-C222-42BA-A6AE-2E2D0C9DED1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40FC52EE-97DA-3262-E3EC-2F656AFBA4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182" y="539199"/>
            <a:ext cx="6301944" cy="594446"/>
          </a:xfrm>
        </p:spPr>
        <p:txBody>
          <a:bodyPr/>
          <a:lstStyle/>
          <a:p>
            <a:r>
              <a:rPr lang="fr-FR" sz="2400" dirty="0"/>
              <a:t>Nouvelle conception mécatronique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C1E2C198-5F54-4ACB-86AD-EA32A75EDD5E}"/>
              </a:ext>
            </a:extLst>
          </p:cNvPr>
          <p:cNvSpPr txBox="1">
            <a:spLocks/>
          </p:cNvSpPr>
          <p:nvPr/>
        </p:nvSpPr>
        <p:spPr>
          <a:xfrm>
            <a:off x="286570" y="1454735"/>
            <a:ext cx="8034492" cy="59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baseline="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b="0" dirty="0">
                <a:solidFill>
                  <a:schemeClr val="accent1"/>
                </a:solidFill>
              </a:rPr>
              <a:t>Conception et développement d'un robot assistant personnel,</a:t>
            </a:r>
          </a:p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b="0" dirty="0">
                <a:solidFill>
                  <a:schemeClr val="accent1"/>
                </a:solidFill>
              </a:rPr>
              <a:t>Capacité de naviguer dans un environnement intérieur </a:t>
            </a:r>
          </a:p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b="0" dirty="0">
                <a:solidFill>
                  <a:schemeClr val="accent1"/>
                </a:solidFill>
              </a:rPr>
              <a:t>Capacité d'exécuter des tâches simples telles que la récupération d’un objet en se servant d’une pince.</a:t>
            </a:r>
          </a:p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b="0" dirty="0">
                <a:solidFill>
                  <a:schemeClr val="accent1"/>
                </a:solidFill>
              </a:rPr>
              <a:t>Développement logiciel sur ROS.</a:t>
            </a:r>
          </a:p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b="0" dirty="0">
                <a:solidFill>
                  <a:schemeClr val="accent1"/>
                </a:solidFill>
              </a:rPr>
              <a:t>Intégration d'une interface web pour le contrôle à distance et la programmation des tâches.</a:t>
            </a:r>
          </a:p>
          <a:p>
            <a:pPr marL="285750" lvl="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b="0" dirty="0">
                <a:solidFill>
                  <a:schemeClr val="accent1"/>
                </a:solidFill>
              </a:rPr>
              <a:t>Transmission des données capteurs de navigation et de contrôle sur une plateforme IOT.</a:t>
            </a:r>
          </a:p>
          <a:p>
            <a:pPr marL="285750" indent="-285750">
              <a:buFontTx/>
              <a:buChar char="-"/>
            </a:pPr>
            <a:endParaRPr lang="fr-FR" sz="1800" dirty="0">
              <a:solidFill>
                <a:schemeClr val="accent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7F8700-61DC-4CF8-9AE5-4156F47EA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458" y="3959720"/>
            <a:ext cx="1579081" cy="19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2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22"/>
    </mc:Choice>
    <mc:Fallback xmlns="">
      <p:transition spd="slow" advTm="2592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4C5B2E-C222-42BA-A6AE-2E2D0C9DED18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40FC52EE-97DA-3262-E3EC-2F656AFBA4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182" y="539199"/>
            <a:ext cx="6301944" cy="594446"/>
          </a:xfrm>
        </p:spPr>
        <p:txBody>
          <a:bodyPr/>
          <a:lstStyle/>
          <a:p>
            <a:r>
              <a:rPr lang="fr-FR" sz="2400" dirty="0"/>
              <a:t>Intégration des concepts de l’IOT et du IA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C1E2C198-5F54-4ACB-86AD-EA32A75EDD5E}"/>
              </a:ext>
            </a:extLst>
          </p:cNvPr>
          <p:cNvSpPr txBox="1">
            <a:spLocks/>
          </p:cNvSpPr>
          <p:nvPr/>
        </p:nvSpPr>
        <p:spPr>
          <a:xfrm>
            <a:off x="286570" y="1454735"/>
            <a:ext cx="8034492" cy="59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baseline="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80276C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b="0" dirty="0">
                <a:solidFill>
                  <a:schemeClr val="accent1"/>
                </a:solidFill>
              </a:rPr>
              <a:t>Système de perception: </a:t>
            </a:r>
          </a:p>
          <a:p>
            <a:pPr marL="971550" lvl="1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dirty="0">
                <a:solidFill>
                  <a:schemeClr val="accent1"/>
                </a:solidFill>
              </a:rPr>
              <a:t>2 caméras, 3 capteurs ultrason, capteurs  infrarouge, 2 cellules de mesure inertielles (IMU), un LIDAR. </a:t>
            </a:r>
          </a:p>
          <a:p>
            <a:pPr marL="971550" lvl="1" indent="-285750" algn="just">
              <a:buSzPts val="1000"/>
              <a:buFontTx/>
              <a:buChar char="-"/>
              <a:tabLst>
                <a:tab pos="457200" algn="l"/>
              </a:tabLst>
            </a:pPr>
            <a:endParaRPr lang="fr-FR" sz="1400" dirty="0">
              <a:solidFill>
                <a:schemeClr val="accent1"/>
              </a:solidFill>
            </a:endParaRPr>
          </a:p>
          <a:p>
            <a:pPr marL="265113" lvl="1" indent="-265113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dirty="0">
                <a:solidFill>
                  <a:schemeClr val="accent1"/>
                </a:solidFill>
              </a:rPr>
              <a:t>Système de commande:</a:t>
            </a:r>
          </a:p>
          <a:p>
            <a:pPr marL="971550" lvl="1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dirty="0">
                <a:solidFill>
                  <a:schemeClr val="accent1"/>
                </a:solidFill>
              </a:rPr>
              <a:t>carte à processeur NVIDIA qui se prête bien à l'implémentation des algorithmes IA. </a:t>
            </a:r>
          </a:p>
          <a:p>
            <a:pPr marL="971550" lvl="1" indent="-285750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dirty="0">
                <a:solidFill>
                  <a:schemeClr val="accent1"/>
                </a:solidFill>
              </a:rPr>
              <a:t>Moteurs et encodeurs.</a:t>
            </a:r>
          </a:p>
          <a:p>
            <a:pPr marL="971550" lvl="1" indent="-285750" algn="just">
              <a:buSzPts val="1000"/>
              <a:buFontTx/>
              <a:buChar char="-"/>
              <a:tabLst>
                <a:tab pos="457200" algn="l"/>
              </a:tabLst>
            </a:pPr>
            <a:endParaRPr lang="fr-FR" sz="1400" dirty="0">
              <a:solidFill>
                <a:schemeClr val="accent1"/>
              </a:solidFill>
            </a:endParaRPr>
          </a:p>
          <a:p>
            <a:pPr marL="265113" lvl="1" indent="-265113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dirty="0">
                <a:solidFill>
                  <a:schemeClr val="accent1"/>
                </a:solidFill>
              </a:rPr>
              <a:t>Outils: pince commandée par une interface web.</a:t>
            </a:r>
          </a:p>
          <a:p>
            <a:pPr marL="265113" lvl="1" indent="-265113" algn="just">
              <a:buSzPts val="1000"/>
              <a:buFontTx/>
              <a:buChar char="-"/>
              <a:tabLst>
                <a:tab pos="457200" algn="l"/>
              </a:tabLst>
            </a:pPr>
            <a:endParaRPr lang="fr-FR" sz="1400" dirty="0">
              <a:solidFill>
                <a:schemeClr val="accent1"/>
              </a:solidFill>
            </a:endParaRPr>
          </a:p>
          <a:p>
            <a:pPr marL="265113" lvl="1" indent="-265113" algn="just">
              <a:buSzPts val="1000"/>
              <a:buFontTx/>
              <a:buChar char="-"/>
              <a:tabLst>
                <a:tab pos="457200" algn="l"/>
              </a:tabLst>
            </a:pPr>
            <a:r>
              <a:rPr lang="fr-FR" sz="1400" dirty="0">
                <a:solidFill>
                  <a:schemeClr val="accent1"/>
                </a:solidFill>
              </a:rPr>
              <a:t>Système de récupération des données capteurs de navigation: Les données générées seront transmises par une connexion de type WIFI à une plateforme IOT où seront stockées et traitées.</a:t>
            </a:r>
          </a:p>
        </p:txBody>
      </p:sp>
    </p:spTree>
    <p:extLst>
      <p:ext uri="{BB962C8B-B14F-4D97-AF65-F5344CB8AC3E}">
        <p14:creationId xmlns:p14="http://schemas.microsoft.com/office/powerpoint/2010/main" val="272854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22"/>
    </mc:Choice>
    <mc:Fallback xmlns="">
      <p:transition spd="slow" advTm="2592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4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0"/>
    </mc:Choice>
    <mc:Fallback xmlns="">
      <p:transition spd="slow" advTm="16790"/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8C4C71CECB7F48A96D000C2BDAEEED" ma:contentTypeVersion="10" ma:contentTypeDescription="Crée un document." ma:contentTypeScope="" ma:versionID="86a6a6c02221254ad1d7019b49f5a841">
  <xsd:schema xmlns:xsd="http://www.w3.org/2001/XMLSchema" xmlns:xs="http://www.w3.org/2001/XMLSchema" xmlns:p="http://schemas.microsoft.com/office/2006/metadata/properties" xmlns:ns3="668e3f0f-8bd2-4ee2-bd49-de89d6dbc77a" xmlns:ns4="85d365fd-697c-4686-87f3-06d663137387" targetNamespace="http://schemas.microsoft.com/office/2006/metadata/properties" ma:root="true" ma:fieldsID="62cf13d8ce69b41986e4f96fb4c58c35" ns3:_="" ns4:_="">
    <xsd:import namespace="668e3f0f-8bd2-4ee2-bd49-de89d6dbc77a"/>
    <xsd:import namespace="85d365fd-697c-4686-87f3-06d6631373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e3f0f-8bd2-4ee2-bd49-de89d6dbc7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365fd-697c-4686-87f3-06d6631373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68e3f0f-8bd2-4ee2-bd49-de89d6dbc77a" xsi:nil="true"/>
  </documentManagement>
</p:properties>
</file>

<file path=customXml/itemProps1.xml><?xml version="1.0" encoding="utf-8"?>
<ds:datastoreItem xmlns:ds="http://schemas.openxmlformats.org/officeDocument/2006/customXml" ds:itemID="{585E7DB8-5C98-46A9-A43C-E281228B50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EA8951-01EB-4004-A824-847307C178C1}">
  <ds:schemaRefs>
    <ds:schemaRef ds:uri="668e3f0f-8bd2-4ee2-bd49-de89d6dbc77a"/>
    <ds:schemaRef ds:uri="85d365fd-697c-4686-87f3-06d6631373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D10298-11BE-45D0-AD0F-D79C77FB678E}">
  <ds:schemaRefs>
    <ds:schemaRef ds:uri="http://schemas.openxmlformats.org/package/2006/metadata/core-properties"/>
    <ds:schemaRef ds:uri="http://purl.org/dc/elements/1.1/"/>
    <ds:schemaRef ds:uri="668e3f0f-8bd2-4ee2-bd49-de89d6dbc77a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85d365fd-697c-4686-87f3-06d663137387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</TotalTime>
  <Words>386</Words>
  <Application>Microsoft Office PowerPoint</Application>
  <PresentationFormat>Affichage à l'écran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Flavien Guerin</dc:creator>
  <cp:lastModifiedBy>FRANCIS Clovis</cp:lastModifiedBy>
  <cp:revision>30</cp:revision>
  <cp:lastPrinted>2019-04-16T13:00:43Z</cp:lastPrinted>
  <dcterms:created xsi:type="dcterms:W3CDTF">2018-12-14T10:04:20Z</dcterms:created>
  <dcterms:modified xsi:type="dcterms:W3CDTF">2024-02-29T07:59:50Z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0x010100E48C4C71CECB7F48A96D000C2BDAEEED</vt:lpwstr>
  </property>
</Properties>
</file>